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ryndan Write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lear Sans Regular" panose="020B0604020202020204" charset="0"/>
      <p:regular r:id="rId17"/>
    </p:embeddedFont>
    <p:embeddedFont>
      <p:font typeface="Codec Pro" panose="020B0604020202020204" charset="0"/>
      <p:regular r:id="rId18"/>
    </p:embeddedFont>
    <p:embeddedFont>
      <p:font typeface="Le Petit Cochon" panose="020B0604020202020204" charset="0"/>
      <p:regular r:id="rId19"/>
    </p:embeddedFont>
    <p:embeddedFont>
      <p:font typeface="Li Ador Swadesh Unicode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4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21937faaf700f7f0357fba761bb4af3457b14c0eab0b4cf74489e6d7bae9a5c::" providerId="AD" clId="Web-{237DE1CC-E9BD-A115-1D51-47E3AF049640}"/>
    <pc:docChg chg="modSld">
      <pc:chgData name="Guest User" userId="S::urn:spo:anon#c21937faaf700f7f0357fba761bb4af3457b14c0eab0b4cf74489e6d7bae9a5c::" providerId="AD" clId="Web-{237DE1CC-E9BD-A115-1D51-47E3AF049640}" dt="2023-06-22T00:54:11.431" v="19" actId="20577"/>
      <pc:docMkLst>
        <pc:docMk/>
      </pc:docMkLst>
      <pc:sldChg chg="modSp">
        <pc:chgData name="Guest User" userId="S::urn:spo:anon#c21937faaf700f7f0357fba761bb4af3457b14c0eab0b4cf74489e6d7bae9a5c::" providerId="AD" clId="Web-{237DE1CC-E9BD-A115-1D51-47E3AF049640}" dt="2023-06-22T00:52:31.225" v="8" actId="20577"/>
        <pc:sldMkLst>
          <pc:docMk/>
          <pc:sldMk cId="0" sldId="258"/>
        </pc:sldMkLst>
        <pc:spChg chg="mod">
          <ac:chgData name="Guest User" userId="S::urn:spo:anon#c21937faaf700f7f0357fba761bb4af3457b14c0eab0b4cf74489e6d7bae9a5c::" providerId="AD" clId="Web-{237DE1CC-E9BD-A115-1D51-47E3AF049640}" dt="2023-06-22T00:52:31.225" v="8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Guest User" userId="S::urn:spo:anon#c21937faaf700f7f0357fba761bb4af3457b14c0eab0b4cf74489e6d7bae9a5c::" providerId="AD" clId="Web-{237DE1CC-E9BD-A115-1D51-47E3AF049640}" dt="2023-06-22T00:52:18.350" v="3" actId="20577"/>
          <ac:spMkLst>
            <pc:docMk/>
            <pc:sldMk cId="0" sldId="258"/>
            <ac:spMk id="9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237DE1CC-E9BD-A115-1D51-47E3AF049640}" dt="2023-06-22T00:52:58.757" v="11" actId="20577"/>
        <pc:sldMkLst>
          <pc:docMk/>
          <pc:sldMk cId="0" sldId="259"/>
        </pc:sldMkLst>
        <pc:spChg chg="mod">
          <ac:chgData name="Guest User" userId="S::urn:spo:anon#c21937faaf700f7f0357fba761bb4af3457b14c0eab0b4cf74489e6d7bae9a5c::" providerId="AD" clId="Web-{237DE1CC-E9BD-A115-1D51-47E3AF049640}" dt="2023-06-22T00:52:58.757" v="11" actId="20577"/>
          <ac:spMkLst>
            <pc:docMk/>
            <pc:sldMk cId="0" sldId="259"/>
            <ac:spMk id="8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237DE1CC-E9BD-A115-1D51-47E3AF049640}" dt="2023-06-22T00:53:14.101" v="14" actId="20577"/>
        <pc:sldMkLst>
          <pc:docMk/>
          <pc:sldMk cId="0" sldId="260"/>
        </pc:sldMkLst>
        <pc:spChg chg="mod">
          <ac:chgData name="Guest User" userId="S::urn:spo:anon#c21937faaf700f7f0357fba761bb4af3457b14c0eab0b4cf74489e6d7bae9a5c::" providerId="AD" clId="Web-{237DE1CC-E9BD-A115-1D51-47E3AF049640}" dt="2023-06-22T00:53:14.101" v="14" actId="20577"/>
          <ac:spMkLst>
            <pc:docMk/>
            <pc:sldMk cId="0" sldId="260"/>
            <ac:spMk id="10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237DE1CC-E9BD-A115-1D51-47E3AF049640}" dt="2023-06-22T00:54:02.227" v="17" actId="20577"/>
        <pc:sldMkLst>
          <pc:docMk/>
          <pc:sldMk cId="0" sldId="263"/>
        </pc:sldMkLst>
        <pc:spChg chg="mod">
          <ac:chgData name="Guest User" userId="S::urn:spo:anon#c21937faaf700f7f0357fba761bb4af3457b14c0eab0b4cf74489e6d7bae9a5c::" providerId="AD" clId="Web-{237DE1CC-E9BD-A115-1D51-47E3AF049640}" dt="2023-06-22T00:54:02.227" v="17" actId="20577"/>
          <ac:spMkLst>
            <pc:docMk/>
            <pc:sldMk cId="0" sldId="263"/>
            <ac:spMk id="12" creationId="{00000000-0000-0000-0000-000000000000}"/>
          </ac:spMkLst>
        </pc:spChg>
      </pc:sldChg>
      <pc:sldChg chg="modSp">
        <pc:chgData name="Guest User" userId="S::urn:spo:anon#c21937faaf700f7f0357fba761bb4af3457b14c0eab0b4cf74489e6d7bae9a5c::" providerId="AD" clId="Web-{237DE1CC-E9BD-A115-1D51-47E3AF049640}" dt="2023-06-22T00:54:11.431" v="19" actId="20577"/>
        <pc:sldMkLst>
          <pc:docMk/>
          <pc:sldMk cId="0" sldId="264"/>
        </pc:sldMkLst>
        <pc:spChg chg="mod">
          <ac:chgData name="Guest User" userId="S::urn:spo:anon#c21937faaf700f7f0357fba761bb4af3457b14c0eab0b4cf74489e6d7bae9a5c::" providerId="AD" clId="Web-{237DE1CC-E9BD-A115-1D51-47E3AF049640}" dt="2023-06-22T00:54:11.431" v="19" actId="20577"/>
          <ac:spMkLst>
            <pc:docMk/>
            <pc:sldMk cId="0" sldId="264"/>
            <ac:spMk id="6" creationId="{00000000-0000-0000-0000-000000000000}"/>
          </ac:spMkLst>
        </pc:spChg>
      </pc:sldChg>
    </pc:docChg>
  </pc:docChgLst>
  <pc:docChgLst>
    <pc:chgData name="Madihah Rehana binti Ku Othman" userId="8d6abce4-d1a6-4791-9622-abfbb7da5af2" providerId="ADAL" clId="{99239421-DE67-4E32-9EA2-EEB6F19E2CA9}"/>
    <pc:docChg chg="undo custSel modSld">
      <pc:chgData name="Madihah Rehana binti Ku Othman" userId="8d6abce4-d1a6-4791-9622-abfbb7da5af2" providerId="ADAL" clId="{99239421-DE67-4E32-9EA2-EEB6F19E2CA9}" dt="2023-07-12T00:26:00.272" v="39" actId="1076"/>
      <pc:docMkLst>
        <pc:docMk/>
      </pc:docMkLst>
      <pc:sldChg chg="modSp">
        <pc:chgData name="Madihah Rehana binti Ku Othman" userId="8d6abce4-d1a6-4791-9622-abfbb7da5af2" providerId="ADAL" clId="{99239421-DE67-4E32-9EA2-EEB6F19E2CA9}" dt="2023-07-12T00:18:58.879" v="0" actId="1076"/>
        <pc:sldMkLst>
          <pc:docMk/>
          <pc:sldMk cId="0" sldId="258"/>
        </pc:sldMkLst>
        <pc:spChg chg="mod">
          <ac:chgData name="Madihah Rehana binti Ku Othman" userId="8d6abce4-d1a6-4791-9622-abfbb7da5af2" providerId="ADAL" clId="{99239421-DE67-4E32-9EA2-EEB6F19E2CA9}" dt="2023-07-12T00:18:58.879" v="0" actId="1076"/>
          <ac:spMkLst>
            <pc:docMk/>
            <pc:sldMk cId="0" sldId="258"/>
            <ac:spMk id="9" creationId="{00000000-0000-0000-0000-000000000000}"/>
          </ac:spMkLst>
        </pc:spChg>
      </pc:sldChg>
      <pc:sldChg chg="modSp">
        <pc:chgData name="Madihah Rehana binti Ku Othman" userId="8d6abce4-d1a6-4791-9622-abfbb7da5af2" providerId="ADAL" clId="{99239421-DE67-4E32-9EA2-EEB6F19E2CA9}" dt="2023-07-12T00:19:33.792" v="2" actId="20577"/>
        <pc:sldMkLst>
          <pc:docMk/>
          <pc:sldMk cId="0" sldId="261"/>
        </pc:sldMkLst>
        <pc:spChg chg="mod">
          <ac:chgData name="Madihah Rehana binti Ku Othman" userId="8d6abce4-d1a6-4791-9622-abfbb7da5af2" providerId="ADAL" clId="{99239421-DE67-4E32-9EA2-EEB6F19E2CA9}" dt="2023-07-12T00:19:33.792" v="2" actId="20577"/>
          <ac:spMkLst>
            <pc:docMk/>
            <pc:sldMk cId="0" sldId="261"/>
            <ac:spMk id="9" creationId="{00000000-0000-0000-0000-000000000000}"/>
          </ac:spMkLst>
        </pc:spChg>
      </pc:sldChg>
      <pc:sldChg chg="addSp delSp modSp">
        <pc:chgData name="Madihah Rehana binti Ku Othman" userId="8d6abce4-d1a6-4791-9622-abfbb7da5af2" providerId="ADAL" clId="{99239421-DE67-4E32-9EA2-EEB6F19E2CA9}" dt="2023-07-12T00:26:00.272" v="39" actId="1076"/>
        <pc:sldMkLst>
          <pc:docMk/>
          <pc:sldMk cId="0" sldId="263"/>
        </pc:sldMkLst>
        <pc:spChg chg="mod">
          <ac:chgData name="Madihah Rehana binti Ku Othman" userId="8d6abce4-d1a6-4791-9622-abfbb7da5af2" providerId="ADAL" clId="{99239421-DE67-4E32-9EA2-EEB6F19E2CA9}" dt="2023-07-12T00:26:00.272" v="39" actId="1076"/>
          <ac:spMkLst>
            <pc:docMk/>
            <pc:sldMk cId="0" sldId="263"/>
            <ac:spMk id="2" creationId="{00000000-0000-0000-0000-000000000000}"/>
          </ac:spMkLst>
        </pc:spChg>
        <pc:spChg chg="add del mod">
          <ac:chgData name="Madihah Rehana binti Ku Othman" userId="8d6abce4-d1a6-4791-9622-abfbb7da5af2" providerId="ADAL" clId="{99239421-DE67-4E32-9EA2-EEB6F19E2CA9}" dt="2023-07-12T00:23:52.574" v="18" actId="14100"/>
          <ac:spMkLst>
            <pc:docMk/>
            <pc:sldMk cId="0" sldId="263"/>
            <ac:spMk id="3" creationId="{00000000-0000-0000-0000-000000000000}"/>
          </ac:spMkLst>
        </pc:spChg>
        <pc:spChg chg="mod">
          <ac:chgData name="Madihah Rehana binti Ku Othman" userId="8d6abce4-d1a6-4791-9622-abfbb7da5af2" providerId="ADAL" clId="{99239421-DE67-4E32-9EA2-EEB6F19E2CA9}" dt="2023-07-12T00:20:19.257" v="4" actId="207"/>
          <ac:spMkLst>
            <pc:docMk/>
            <pc:sldMk cId="0" sldId="263"/>
            <ac:spMk id="5" creationId="{00000000-0000-0000-0000-000000000000}"/>
          </ac:spMkLst>
        </pc:spChg>
        <pc:spChg chg="del">
          <ac:chgData name="Madihah Rehana binti Ku Othman" userId="8d6abce4-d1a6-4791-9622-abfbb7da5af2" providerId="ADAL" clId="{99239421-DE67-4E32-9EA2-EEB6F19E2CA9}" dt="2023-07-12T00:22:45.624" v="5" actId="478"/>
          <ac:spMkLst>
            <pc:docMk/>
            <pc:sldMk cId="0" sldId="263"/>
            <ac:spMk id="11" creationId="{00000000-0000-0000-0000-000000000000}"/>
          </ac:spMkLst>
        </pc:spChg>
        <pc:spChg chg="mod">
          <ac:chgData name="Madihah Rehana binti Ku Othman" userId="8d6abce4-d1a6-4791-9622-abfbb7da5af2" providerId="ADAL" clId="{99239421-DE67-4E32-9EA2-EEB6F19E2CA9}" dt="2023-07-12T00:25:35.811" v="37" actId="20577"/>
          <ac:spMkLst>
            <pc:docMk/>
            <pc:sldMk cId="0" sldId="263"/>
            <ac:spMk id="12" creationId="{00000000-0000-0000-0000-000000000000}"/>
          </ac:spMkLst>
        </pc:spChg>
        <pc:picChg chg="add mod">
          <ac:chgData name="Madihah Rehana binti Ku Othman" userId="8d6abce4-d1a6-4791-9622-abfbb7da5af2" providerId="ADAL" clId="{99239421-DE67-4E32-9EA2-EEB6F19E2CA9}" dt="2023-07-12T00:25:07.138" v="30" actId="1076"/>
          <ac:picMkLst>
            <pc:docMk/>
            <pc:sldMk cId="0" sldId="263"/>
            <ac:picMk id="13" creationId="{A4195619-A987-4A6B-A946-DF5B74E3F77A}"/>
          </ac:picMkLst>
        </pc:picChg>
        <pc:picChg chg="add mod">
          <ac:chgData name="Madihah Rehana binti Ku Othman" userId="8d6abce4-d1a6-4791-9622-abfbb7da5af2" providerId="ADAL" clId="{99239421-DE67-4E32-9EA2-EEB6F19E2CA9}" dt="2023-07-12T00:25:02.697" v="29" actId="1076"/>
          <ac:picMkLst>
            <pc:docMk/>
            <pc:sldMk cId="0" sldId="263"/>
            <ac:picMk id="14" creationId="{B589D8C3-A6A6-4EEC-9DFB-3ADBE41BC0FA}"/>
          </ac:picMkLst>
        </pc:picChg>
        <pc:picChg chg="add del mod">
          <ac:chgData name="Madihah Rehana binti Ku Othman" userId="8d6abce4-d1a6-4791-9622-abfbb7da5af2" providerId="ADAL" clId="{99239421-DE67-4E32-9EA2-EEB6F19E2CA9}" dt="2023-07-12T00:23:54.497" v="19"/>
          <ac:picMkLst>
            <pc:docMk/>
            <pc:sldMk cId="0" sldId="263"/>
            <ac:picMk id="1026" creationId="{A5B9173C-7DB8-4138-A701-D3DED0715B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23" Type="http://schemas.openxmlformats.org/officeDocument/2006/relationships/image" Target="../media/image54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4.svg"/><Relationship Id="rId18" Type="http://schemas.openxmlformats.org/officeDocument/2006/relationships/image" Target="../media/image61.png"/><Relationship Id="rId3" Type="http://schemas.openxmlformats.org/officeDocument/2006/relationships/image" Target="../media/image56.svg"/><Relationship Id="rId21" Type="http://schemas.openxmlformats.org/officeDocument/2006/relationships/image" Target="../media/image28.svg"/><Relationship Id="rId7" Type="http://schemas.openxmlformats.org/officeDocument/2006/relationships/image" Target="../media/image42.svg"/><Relationship Id="rId12" Type="http://schemas.openxmlformats.org/officeDocument/2006/relationships/image" Target="../media/image33.png"/><Relationship Id="rId17" Type="http://schemas.openxmlformats.org/officeDocument/2006/relationships/image" Target="../media/image60.svg"/><Relationship Id="rId2" Type="http://schemas.openxmlformats.org/officeDocument/2006/relationships/image" Target="../media/image55.png"/><Relationship Id="rId16" Type="http://schemas.openxmlformats.org/officeDocument/2006/relationships/image" Target="../media/image59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4.svg"/><Relationship Id="rId5" Type="http://schemas.openxmlformats.org/officeDocument/2006/relationships/image" Target="../media/image40.svg"/><Relationship Id="rId15" Type="http://schemas.openxmlformats.org/officeDocument/2006/relationships/image" Target="../media/image36.svg"/><Relationship Id="rId10" Type="http://schemas.openxmlformats.org/officeDocument/2006/relationships/image" Target="../media/image43.png"/><Relationship Id="rId19" Type="http://schemas.openxmlformats.org/officeDocument/2006/relationships/image" Target="../media/image62.svg"/><Relationship Id="rId4" Type="http://schemas.openxmlformats.org/officeDocument/2006/relationships/image" Target="../media/image39.png"/><Relationship Id="rId9" Type="http://schemas.openxmlformats.org/officeDocument/2006/relationships/image" Target="../media/image58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72.sv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0.svg"/><Relationship Id="rId5" Type="http://schemas.openxmlformats.org/officeDocument/2006/relationships/image" Target="../media/image66.svg"/><Relationship Id="rId15" Type="http://schemas.openxmlformats.org/officeDocument/2006/relationships/image" Target="../media/image52.sv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34.sv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18" Type="http://schemas.openxmlformats.org/officeDocument/2006/relationships/image" Target="../media/image88.png"/><Relationship Id="rId3" Type="http://schemas.openxmlformats.org/officeDocument/2006/relationships/image" Target="../media/image75.svg"/><Relationship Id="rId7" Type="http://schemas.openxmlformats.org/officeDocument/2006/relationships/image" Target="../media/image44.sv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" Type="http://schemas.openxmlformats.org/officeDocument/2006/relationships/image" Target="../media/image74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81.svg"/><Relationship Id="rId5" Type="http://schemas.openxmlformats.org/officeDocument/2006/relationships/image" Target="../media/image77.svg"/><Relationship Id="rId15" Type="http://schemas.openxmlformats.org/officeDocument/2006/relationships/image" Target="../media/image85.svg"/><Relationship Id="rId10" Type="http://schemas.openxmlformats.org/officeDocument/2006/relationships/image" Target="../media/image80.png"/><Relationship Id="rId19" Type="http://schemas.openxmlformats.org/officeDocument/2006/relationships/image" Target="../media/image89.svg"/><Relationship Id="rId4" Type="http://schemas.openxmlformats.org/officeDocument/2006/relationships/image" Target="../media/image76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3.svg"/><Relationship Id="rId18" Type="http://schemas.openxmlformats.org/officeDocument/2006/relationships/image" Target="../media/image80.png"/><Relationship Id="rId26" Type="http://schemas.openxmlformats.org/officeDocument/2006/relationships/image" Target="../media/image94.png"/><Relationship Id="rId3" Type="http://schemas.openxmlformats.org/officeDocument/2006/relationships/image" Target="../media/image75.svg"/><Relationship Id="rId21" Type="http://schemas.openxmlformats.org/officeDocument/2006/relationships/image" Target="../media/image10.svg"/><Relationship Id="rId7" Type="http://schemas.openxmlformats.org/officeDocument/2006/relationships/image" Target="../media/image91.svg"/><Relationship Id="rId12" Type="http://schemas.openxmlformats.org/officeDocument/2006/relationships/image" Target="../media/image82.png"/><Relationship Id="rId17" Type="http://schemas.openxmlformats.org/officeDocument/2006/relationships/image" Target="../media/image93.svg"/><Relationship Id="rId25" Type="http://schemas.openxmlformats.org/officeDocument/2006/relationships/image" Target="../media/image30.svg"/><Relationship Id="rId2" Type="http://schemas.openxmlformats.org/officeDocument/2006/relationships/image" Target="../media/image74.png"/><Relationship Id="rId16" Type="http://schemas.openxmlformats.org/officeDocument/2006/relationships/image" Target="../media/image92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56.svg"/><Relationship Id="rId24" Type="http://schemas.openxmlformats.org/officeDocument/2006/relationships/image" Target="../media/image29.png"/><Relationship Id="rId5" Type="http://schemas.openxmlformats.org/officeDocument/2006/relationships/image" Target="../media/image77.svg"/><Relationship Id="rId15" Type="http://schemas.openxmlformats.org/officeDocument/2006/relationships/image" Target="../media/image64.svg"/><Relationship Id="rId23" Type="http://schemas.openxmlformats.org/officeDocument/2006/relationships/image" Target="../media/image16.svg"/><Relationship Id="rId10" Type="http://schemas.openxmlformats.org/officeDocument/2006/relationships/image" Target="../media/image55.png"/><Relationship Id="rId19" Type="http://schemas.openxmlformats.org/officeDocument/2006/relationships/image" Target="../media/image81.svg"/><Relationship Id="rId4" Type="http://schemas.openxmlformats.org/officeDocument/2006/relationships/image" Target="../media/image76.png"/><Relationship Id="rId9" Type="http://schemas.openxmlformats.org/officeDocument/2006/relationships/image" Target="../media/image24.svg"/><Relationship Id="rId14" Type="http://schemas.openxmlformats.org/officeDocument/2006/relationships/image" Target="../media/image63.png"/><Relationship Id="rId22" Type="http://schemas.openxmlformats.org/officeDocument/2006/relationships/image" Target="../media/image15.png"/><Relationship Id="rId27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2.svg"/><Relationship Id="rId18" Type="http://schemas.openxmlformats.org/officeDocument/2006/relationships/image" Target="../media/image100.png"/><Relationship Id="rId3" Type="http://schemas.openxmlformats.org/officeDocument/2006/relationships/image" Target="../media/image75.svg"/><Relationship Id="rId7" Type="http://schemas.openxmlformats.org/officeDocument/2006/relationships/image" Target="../media/image6.svg"/><Relationship Id="rId12" Type="http://schemas.openxmlformats.org/officeDocument/2006/relationships/image" Target="../media/image51.png"/><Relationship Id="rId17" Type="http://schemas.openxmlformats.org/officeDocument/2006/relationships/image" Target="../media/image99.svg"/><Relationship Id="rId2" Type="http://schemas.openxmlformats.org/officeDocument/2006/relationships/image" Target="../media/image74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3.svg"/><Relationship Id="rId5" Type="http://schemas.openxmlformats.org/officeDocument/2006/relationships/image" Target="../media/image77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76.png"/><Relationship Id="rId9" Type="http://schemas.openxmlformats.org/officeDocument/2006/relationships/image" Target="../media/image34.svg"/><Relationship Id="rId1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03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02.png"/><Relationship Id="rId17" Type="http://schemas.openxmlformats.org/officeDocument/2006/relationships/image" Target="../media/image81.svg"/><Relationship Id="rId2" Type="http://schemas.openxmlformats.org/officeDocument/2006/relationships/image" Target="../media/image1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svg"/><Relationship Id="rId5" Type="http://schemas.openxmlformats.org/officeDocument/2006/relationships/image" Target="../media/image4.svg"/><Relationship Id="rId15" Type="http://schemas.openxmlformats.org/officeDocument/2006/relationships/image" Target="../media/image60.sv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2.sv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49171" y="2091585"/>
            <a:ext cx="11589658" cy="5120522"/>
          </a:xfrm>
          <a:custGeom>
            <a:avLst/>
            <a:gdLst/>
            <a:ahLst/>
            <a:cxnLst/>
            <a:rect l="l" t="t" r="r" b="b"/>
            <a:pathLst>
              <a:path w="11589658" h="5120522">
                <a:moveTo>
                  <a:pt x="0" y="0"/>
                </a:moveTo>
                <a:lnTo>
                  <a:pt x="11589658" y="0"/>
                </a:lnTo>
                <a:lnTo>
                  <a:pt x="11589658" y="5120521"/>
                </a:lnTo>
                <a:lnTo>
                  <a:pt x="0" y="5120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33950" y="2261587"/>
            <a:ext cx="10820099" cy="4780517"/>
          </a:xfrm>
          <a:custGeom>
            <a:avLst/>
            <a:gdLst/>
            <a:ahLst/>
            <a:cxnLst/>
            <a:rect l="l" t="t" r="r" b="b"/>
            <a:pathLst>
              <a:path w="10820099" h="4780517">
                <a:moveTo>
                  <a:pt x="0" y="0"/>
                </a:moveTo>
                <a:lnTo>
                  <a:pt x="10820100" y="0"/>
                </a:lnTo>
                <a:lnTo>
                  <a:pt x="10820100" y="4780517"/>
                </a:lnTo>
                <a:lnTo>
                  <a:pt x="0" y="4780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33950" y="3378335"/>
            <a:ext cx="10564097" cy="275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1"/>
              </a:lnSpc>
            </a:pPr>
            <a:r>
              <a:rPr lang="en-US" sz="10671" spc="618">
                <a:solidFill>
                  <a:srgbClr val="1C3249"/>
                </a:solidFill>
                <a:latin typeface="Le Petit Cochon"/>
              </a:rPr>
              <a:t>ENGLISH</a:t>
            </a:r>
          </a:p>
          <a:p>
            <a:pPr algn="ctr">
              <a:lnSpc>
                <a:spcPts val="10671"/>
              </a:lnSpc>
            </a:pPr>
            <a:r>
              <a:rPr lang="en-US" sz="10671" spc="618">
                <a:solidFill>
                  <a:srgbClr val="1C3249"/>
                </a:solidFill>
                <a:latin typeface="Le Petit Cochon"/>
              </a:rPr>
              <a:t>LESSON YEAR 3</a:t>
            </a:r>
          </a:p>
        </p:txBody>
      </p:sp>
      <p:sp>
        <p:nvSpPr>
          <p:cNvPr id="5" name="Freeform 5"/>
          <p:cNvSpPr/>
          <p:nvPr/>
        </p:nvSpPr>
        <p:spPr>
          <a:xfrm rot="-2700000">
            <a:off x="1804267" y="2704681"/>
            <a:ext cx="4371373" cy="739159"/>
          </a:xfrm>
          <a:custGeom>
            <a:avLst/>
            <a:gdLst/>
            <a:ahLst/>
            <a:cxnLst/>
            <a:rect l="l" t="t" r="r" b="b"/>
            <a:pathLst>
              <a:path w="4371373" h="739159">
                <a:moveTo>
                  <a:pt x="0" y="0"/>
                </a:moveTo>
                <a:lnTo>
                  <a:pt x="4371372" y="0"/>
                </a:lnTo>
                <a:lnTo>
                  <a:pt x="4371372" y="739159"/>
                </a:lnTo>
                <a:lnTo>
                  <a:pt x="0" y="739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71670" y="7374255"/>
            <a:ext cx="6744660" cy="1140461"/>
          </a:xfrm>
          <a:custGeom>
            <a:avLst/>
            <a:gdLst/>
            <a:ahLst/>
            <a:cxnLst/>
            <a:rect l="l" t="t" r="r" b="b"/>
            <a:pathLst>
              <a:path w="6744660" h="1140461">
                <a:moveTo>
                  <a:pt x="0" y="0"/>
                </a:moveTo>
                <a:lnTo>
                  <a:pt x="6744660" y="0"/>
                </a:lnTo>
                <a:lnTo>
                  <a:pt x="6744660" y="1140460"/>
                </a:lnTo>
                <a:lnTo>
                  <a:pt x="0" y="1140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38632">
            <a:off x="12938186" y="1042734"/>
            <a:ext cx="4001286" cy="2245722"/>
          </a:xfrm>
          <a:custGeom>
            <a:avLst/>
            <a:gdLst/>
            <a:ahLst/>
            <a:cxnLst/>
            <a:rect l="l" t="t" r="r" b="b"/>
            <a:pathLst>
              <a:path w="4001286" h="2245722">
                <a:moveTo>
                  <a:pt x="0" y="0"/>
                </a:moveTo>
                <a:lnTo>
                  <a:pt x="4001286" y="0"/>
                </a:lnTo>
                <a:lnTo>
                  <a:pt x="4001286" y="2245722"/>
                </a:lnTo>
                <a:lnTo>
                  <a:pt x="0" y="2245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676741">
            <a:off x="1056078" y="1066115"/>
            <a:ext cx="1496634" cy="1554344"/>
          </a:xfrm>
          <a:custGeom>
            <a:avLst/>
            <a:gdLst/>
            <a:ahLst/>
            <a:cxnLst/>
            <a:rect l="l" t="t" r="r" b="b"/>
            <a:pathLst>
              <a:path w="1496634" h="1554344">
                <a:moveTo>
                  <a:pt x="0" y="0"/>
                </a:moveTo>
                <a:lnTo>
                  <a:pt x="1496635" y="0"/>
                </a:lnTo>
                <a:lnTo>
                  <a:pt x="1496635" y="1554344"/>
                </a:lnTo>
                <a:lnTo>
                  <a:pt x="0" y="1554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05649">
            <a:off x="1247482" y="6879955"/>
            <a:ext cx="4183195" cy="3048503"/>
          </a:xfrm>
          <a:custGeom>
            <a:avLst/>
            <a:gdLst/>
            <a:ahLst/>
            <a:cxnLst/>
            <a:rect l="l" t="t" r="r" b="b"/>
            <a:pathLst>
              <a:path w="4183195" h="3048503">
                <a:moveTo>
                  <a:pt x="0" y="0"/>
                </a:moveTo>
                <a:lnTo>
                  <a:pt x="4183195" y="0"/>
                </a:lnTo>
                <a:lnTo>
                  <a:pt x="4183195" y="3048503"/>
                </a:lnTo>
                <a:lnTo>
                  <a:pt x="0" y="30485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839886">
            <a:off x="13941058" y="7112381"/>
            <a:ext cx="3059459" cy="784334"/>
          </a:xfrm>
          <a:custGeom>
            <a:avLst/>
            <a:gdLst/>
            <a:ahLst/>
            <a:cxnLst/>
            <a:rect l="l" t="t" r="r" b="b"/>
            <a:pathLst>
              <a:path w="3059459" h="784334">
                <a:moveTo>
                  <a:pt x="0" y="0"/>
                </a:moveTo>
                <a:lnTo>
                  <a:pt x="3059459" y="0"/>
                </a:lnTo>
                <a:lnTo>
                  <a:pt x="3059459" y="784334"/>
                </a:lnTo>
                <a:lnTo>
                  <a:pt x="0" y="7843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227687" y="-699633"/>
            <a:ext cx="3229617" cy="405170"/>
          </a:xfrm>
          <a:custGeom>
            <a:avLst/>
            <a:gdLst/>
            <a:ahLst/>
            <a:cxnLst/>
            <a:rect l="l" t="t" r="r" b="b"/>
            <a:pathLst>
              <a:path w="3229617" h="405170">
                <a:moveTo>
                  <a:pt x="0" y="0"/>
                </a:moveTo>
                <a:lnTo>
                  <a:pt x="3229617" y="0"/>
                </a:lnTo>
                <a:lnTo>
                  <a:pt x="3229617" y="405170"/>
                </a:lnTo>
                <a:lnTo>
                  <a:pt x="0" y="4051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9084" y="7477678"/>
            <a:ext cx="9916565" cy="80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4571">
                <a:solidFill>
                  <a:srgbClr val="FFF1E1"/>
                </a:solidFill>
                <a:latin typeface="Bryndan Write"/>
              </a:rPr>
              <a:t>MODULE 3- RIGHT NOW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9560" y="1960218"/>
            <a:ext cx="10588881" cy="6366564"/>
          </a:xfrm>
          <a:custGeom>
            <a:avLst/>
            <a:gdLst/>
            <a:ahLst/>
            <a:cxnLst/>
            <a:rect l="l" t="t" r="r" b="b"/>
            <a:pathLst>
              <a:path w="10588881" h="6366564">
                <a:moveTo>
                  <a:pt x="0" y="0"/>
                </a:moveTo>
                <a:lnTo>
                  <a:pt x="10588880" y="0"/>
                </a:lnTo>
                <a:lnTo>
                  <a:pt x="10588880" y="6366564"/>
                </a:lnTo>
                <a:lnTo>
                  <a:pt x="0" y="6366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75637" y="2156272"/>
            <a:ext cx="9936725" cy="5974456"/>
          </a:xfrm>
          <a:custGeom>
            <a:avLst/>
            <a:gdLst/>
            <a:ahLst/>
            <a:cxnLst/>
            <a:rect l="l" t="t" r="r" b="b"/>
            <a:pathLst>
              <a:path w="9936725" h="5974456">
                <a:moveTo>
                  <a:pt x="0" y="0"/>
                </a:moveTo>
                <a:lnTo>
                  <a:pt x="9936726" y="0"/>
                </a:lnTo>
                <a:lnTo>
                  <a:pt x="9936726" y="5974456"/>
                </a:lnTo>
                <a:lnTo>
                  <a:pt x="0" y="597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66884" y="3505670"/>
            <a:ext cx="14554233" cy="353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36"/>
              </a:lnSpc>
            </a:pPr>
            <a:r>
              <a:rPr lang="en-US" sz="13636" spc="790">
                <a:solidFill>
                  <a:srgbClr val="1C3249"/>
                </a:solidFill>
                <a:latin typeface="Le Petit Cochon"/>
              </a:rPr>
              <a:t>WELCOME, STUDENTS</a:t>
            </a:r>
          </a:p>
        </p:txBody>
      </p:sp>
      <p:sp>
        <p:nvSpPr>
          <p:cNvPr id="5" name="Freeform 5"/>
          <p:cNvSpPr/>
          <p:nvPr/>
        </p:nvSpPr>
        <p:spPr>
          <a:xfrm rot="-2011856">
            <a:off x="2639942" y="2043457"/>
            <a:ext cx="2419236" cy="1250947"/>
          </a:xfrm>
          <a:custGeom>
            <a:avLst/>
            <a:gdLst/>
            <a:ahLst/>
            <a:cxnLst/>
            <a:rect l="l" t="t" r="r" b="b"/>
            <a:pathLst>
              <a:path w="2419236" h="1250947">
                <a:moveTo>
                  <a:pt x="0" y="0"/>
                </a:moveTo>
                <a:lnTo>
                  <a:pt x="2419236" y="0"/>
                </a:lnTo>
                <a:lnTo>
                  <a:pt x="2419236" y="1250947"/>
                </a:lnTo>
                <a:lnTo>
                  <a:pt x="0" y="1250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48700" y="4266494"/>
            <a:ext cx="1860582" cy="4991806"/>
          </a:xfrm>
          <a:custGeom>
            <a:avLst/>
            <a:gdLst/>
            <a:ahLst/>
            <a:cxnLst/>
            <a:rect l="l" t="t" r="r" b="b"/>
            <a:pathLst>
              <a:path w="1860582" h="4991806">
                <a:moveTo>
                  <a:pt x="0" y="0"/>
                </a:moveTo>
                <a:lnTo>
                  <a:pt x="1860582" y="0"/>
                </a:lnTo>
                <a:lnTo>
                  <a:pt x="1860582" y="4991806"/>
                </a:lnTo>
                <a:lnTo>
                  <a:pt x="0" y="4991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563968" flipH="1">
            <a:off x="15612967" y="819414"/>
            <a:ext cx="1013961" cy="2058803"/>
          </a:xfrm>
          <a:custGeom>
            <a:avLst/>
            <a:gdLst/>
            <a:ahLst/>
            <a:cxnLst/>
            <a:rect l="l" t="t" r="r" b="b"/>
            <a:pathLst>
              <a:path w="1013961" h="2058803">
                <a:moveTo>
                  <a:pt x="1013960" y="0"/>
                </a:moveTo>
                <a:lnTo>
                  <a:pt x="0" y="0"/>
                </a:lnTo>
                <a:lnTo>
                  <a:pt x="0" y="2058803"/>
                </a:lnTo>
                <a:lnTo>
                  <a:pt x="1013960" y="2058803"/>
                </a:lnTo>
                <a:lnTo>
                  <a:pt x="101396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868109">
            <a:off x="1361795" y="7305895"/>
            <a:ext cx="3059459" cy="784334"/>
          </a:xfrm>
          <a:custGeom>
            <a:avLst/>
            <a:gdLst/>
            <a:ahLst/>
            <a:cxnLst/>
            <a:rect l="l" t="t" r="r" b="b"/>
            <a:pathLst>
              <a:path w="3059459" h="784334">
                <a:moveTo>
                  <a:pt x="0" y="0"/>
                </a:moveTo>
                <a:lnTo>
                  <a:pt x="3059459" y="0"/>
                </a:lnTo>
                <a:lnTo>
                  <a:pt x="3059459" y="784334"/>
                </a:lnTo>
                <a:lnTo>
                  <a:pt x="0" y="784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07825">
            <a:off x="1503178" y="1237976"/>
            <a:ext cx="727411" cy="1343946"/>
          </a:xfrm>
          <a:custGeom>
            <a:avLst/>
            <a:gdLst/>
            <a:ahLst/>
            <a:cxnLst/>
            <a:rect l="l" t="t" r="r" b="b"/>
            <a:pathLst>
              <a:path w="727411" h="1343946">
                <a:moveTo>
                  <a:pt x="0" y="0"/>
                </a:moveTo>
                <a:lnTo>
                  <a:pt x="727411" y="0"/>
                </a:lnTo>
                <a:lnTo>
                  <a:pt x="727411" y="1343946"/>
                </a:lnTo>
                <a:lnTo>
                  <a:pt x="0" y="13439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962143">
            <a:off x="12047980" y="6853353"/>
            <a:ext cx="2509116" cy="1250353"/>
          </a:xfrm>
          <a:custGeom>
            <a:avLst/>
            <a:gdLst/>
            <a:ahLst/>
            <a:cxnLst/>
            <a:rect l="l" t="t" r="r" b="b"/>
            <a:pathLst>
              <a:path w="2509116" h="1250353">
                <a:moveTo>
                  <a:pt x="0" y="0"/>
                </a:moveTo>
                <a:lnTo>
                  <a:pt x="2509116" y="0"/>
                </a:lnTo>
                <a:lnTo>
                  <a:pt x="2509116" y="1250353"/>
                </a:lnTo>
                <a:lnTo>
                  <a:pt x="0" y="12503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56156" flipH="1">
            <a:off x="163460" y="4352652"/>
            <a:ext cx="1182110" cy="1370563"/>
          </a:xfrm>
          <a:custGeom>
            <a:avLst/>
            <a:gdLst/>
            <a:ahLst/>
            <a:cxnLst/>
            <a:rect l="l" t="t" r="r" b="b"/>
            <a:pathLst>
              <a:path w="1182110" h="1370563">
                <a:moveTo>
                  <a:pt x="1182111" y="0"/>
                </a:moveTo>
                <a:lnTo>
                  <a:pt x="0" y="0"/>
                </a:lnTo>
                <a:lnTo>
                  <a:pt x="0" y="1370562"/>
                </a:lnTo>
                <a:lnTo>
                  <a:pt x="1182111" y="1370562"/>
                </a:lnTo>
                <a:lnTo>
                  <a:pt x="11821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78685" y="571810"/>
            <a:ext cx="1400175" cy="1265408"/>
          </a:xfrm>
          <a:custGeom>
            <a:avLst/>
            <a:gdLst/>
            <a:ahLst/>
            <a:cxnLst/>
            <a:rect l="l" t="t" r="r" b="b"/>
            <a:pathLst>
              <a:path w="1400175" h="1265408">
                <a:moveTo>
                  <a:pt x="0" y="0"/>
                </a:moveTo>
                <a:lnTo>
                  <a:pt x="1400175" y="0"/>
                </a:lnTo>
                <a:lnTo>
                  <a:pt x="1400175" y="1265407"/>
                </a:lnTo>
                <a:lnTo>
                  <a:pt x="0" y="1265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9738" y="571810"/>
            <a:ext cx="1677925" cy="3766770"/>
          </a:xfrm>
          <a:custGeom>
            <a:avLst/>
            <a:gdLst/>
            <a:ahLst/>
            <a:cxnLst/>
            <a:rect l="l" t="t" r="r" b="b"/>
            <a:pathLst>
              <a:path w="1677925" h="3766770">
                <a:moveTo>
                  <a:pt x="0" y="0"/>
                </a:moveTo>
                <a:lnTo>
                  <a:pt x="1677924" y="0"/>
                </a:lnTo>
                <a:lnTo>
                  <a:pt x="1677924" y="3766769"/>
                </a:lnTo>
                <a:lnTo>
                  <a:pt x="0" y="3766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83287" y="1514990"/>
            <a:ext cx="12777233" cy="9378161"/>
          </a:xfrm>
          <a:custGeom>
            <a:avLst/>
            <a:gdLst/>
            <a:ahLst/>
            <a:cxnLst/>
            <a:rect l="l" t="t" r="r" b="b"/>
            <a:pathLst>
              <a:path w="12777233" h="9378161">
                <a:moveTo>
                  <a:pt x="0" y="0"/>
                </a:moveTo>
                <a:lnTo>
                  <a:pt x="12777233" y="0"/>
                </a:lnTo>
                <a:lnTo>
                  <a:pt x="12777233" y="9378161"/>
                </a:lnTo>
                <a:lnTo>
                  <a:pt x="0" y="9378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30495" y="1892183"/>
            <a:ext cx="11950432" cy="8771311"/>
          </a:xfrm>
          <a:custGeom>
            <a:avLst/>
            <a:gdLst/>
            <a:ahLst/>
            <a:cxnLst/>
            <a:rect l="l" t="t" r="r" b="b"/>
            <a:pathLst>
              <a:path w="11950432" h="8771311">
                <a:moveTo>
                  <a:pt x="0" y="0"/>
                </a:moveTo>
                <a:lnTo>
                  <a:pt x="11950432" y="0"/>
                </a:lnTo>
                <a:lnTo>
                  <a:pt x="11950432" y="8771311"/>
                </a:lnTo>
                <a:lnTo>
                  <a:pt x="0" y="8771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57072" y="644230"/>
            <a:ext cx="8436650" cy="1933556"/>
          </a:xfrm>
          <a:custGeom>
            <a:avLst/>
            <a:gdLst/>
            <a:ahLst/>
            <a:cxnLst/>
            <a:rect l="l" t="t" r="r" b="b"/>
            <a:pathLst>
              <a:path w="8436650" h="1933556">
                <a:moveTo>
                  <a:pt x="0" y="0"/>
                </a:moveTo>
                <a:lnTo>
                  <a:pt x="8436650" y="0"/>
                </a:lnTo>
                <a:lnTo>
                  <a:pt x="8436650" y="1933556"/>
                </a:lnTo>
                <a:lnTo>
                  <a:pt x="0" y="1933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25202" y="3110014"/>
            <a:ext cx="10693402" cy="548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74"/>
              </a:lnSpc>
            </a:pPr>
            <a:r>
              <a:rPr lang="en-US" sz="3800" dirty="0">
                <a:solidFill>
                  <a:srgbClr val="1C3249"/>
                </a:solidFill>
                <a:latin typeface="Clear Sans Regular"/>
              </a:rPr>
              <a:t>BY THE END OF THE LESSON, PUPILS WILL BE ABLE TO: </a:t>
            </a:r>
            <a:endParaRPr lang="en-US" sz="3838">
              <a:solidFill>
                <a:srgbClr val="1C3249"/>
              </a:solidFill>
              <a:latin typeface="Clear Sans Regular"/>
            </a:endParaRPr>
          </a:p>
          <a:p>
            <a:pPr marL="828675" lvl="1" indent="-414020" algn="just">
              <a:lnSpc>
                <a:spcPts val="5374"/>
              </a:lnSpc>
              <a:buFont typeface="Arial"/>
              <a:buChar char="•"/>
            </a:pPr>
            <a:r>
              <a:rPr lang="en-US" sz="3800" dirty="0">
                <a:solidFill>
                  <a:srgbClr val="1C3249"/>
                </a:solidFill>
                <a:latin typeface="Clear Sans Regular"/>
              </a:rPr>
              <a:t>Understand with support, specific information and details of short simple texts.</a:t>
            </a:r>
            <a:endParaRPr lang="en-US" sz="3800" dirty="0">
              <a:solidFill>
                <a:srgbClr val="1C3249"/>
              </a:solidFill>
              <a:latin typeface="Clear Sans Regular"/>
              <a:cs typeface="Clear Sans Regular"/>
            </a:endParaRPr>
          </a:p>
          <a:p>
            <a:pPr marL="828675" lvl="1" indent="-414020" algn="just">
              <a:lnSpc>
                <a:spcPts val="5374"/>
              </a:lnSpc>
              <a:buFont typeface="Arial"/>
              <a:buChar char="•"/>
            </a:pPr>
            <a:r>
              <a:rPr lang="en-US" sz="3800" dirty="0">
                <a:solidFill>
                  <a:srgbClr val="1C3249"/>
                </a:solidFill>
                <a:latin typeface="Clear Sans Regular"/>
              </a:rPr>
              <a:t>Guess the meaning of unfamiliar words by using visual clues when a teacher or classmate is speaking.</a:t>
            </a:r>
            <a:endParaRPr lang="en-US" sz="3800" dirty="0">
              <a:solidFill>
                <a:srgbClr val="1C3249"/>
              </a:solidFill>
              <a:latin typeface="Clear Sans Regular"/>
              <a:cs typeface="Clear Sans Regular"/>
            </a:endParaRPr>
          </a:p>
          <a:p>
            <a:pPr algn="ctr">
              <a:lnSpc>
                <a:spcPts val="5374"/>
              </a:lnSpc>
            </a:pPr>
            <a:endParaRPr lang="en-US" sz="3838">
              <a:solidFill>
                <a:srgbClr val="1C3249"/>
              </a:solidFill>
              <a:latin typeface="Clear Sans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28022" y="860997"/>
            <a:ext cx="8241424" cy="176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2"/>
              </a:lnSpc>
            </a:pPr>
            <a:r>
              <a:rPr lang="en-US" sz="6700" dirty="0">
                <a:solidFill>
                  <a:srgbClr val="1C3249"/>
                </a:solidFill>
                <a:latin typeface="Le Petit Cochon"/>
              </a:rPr>
              <a:t>LEARNING</a:t>
            </a:r>
            <a:endParaRPr lang="en-US" dirty="0"/>
          </a:p>
          <a:p>
            <a:pPr algn="ctr">
              <a:lnSpc>
                <a:spcPts val="6742"/>
              </a:lnSpc>
            </a:pPr>
            <a:r>
              <a:rPr lang="en-US" sz="6700" dirty="0">
                <a:solidFill>
                  <a:srgbClr val="1C3249"/>
                </a:solidFill>
                <a:latin typeface="Le Petit Cochon"/>
              </a:rPr>
              <a:t>OBJECTIVES</a:t>
            </a:r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156628" flipH="1" flipV="1">
            <a:off x="16772692" y="8133892"/>
            <a:ext cx="1706704" cy="1265094"/>
          </a:xfrm>
          <a:custGeom>
            <a:avLst/>
            <a:gdLst/>
            <a:ahLst/>
            <a:cxnLst/>
            <a:rect l="l" t="t" r="r" b="b"/>
            <a:pathLst>
              <a:path w="1706704" h="1265094">
                <a:moveTo>
                  <a:pt x="1706704" y="1265094"/>
                </a:moveTo>
                <a:lnTo>
                  <a:pt x="0" y="1265094"/>
                </a:lnTo>
                <a:lnTo>
                  <a:pt x="0" y="0"/>
                </a:lnTo>
                <a:lnTo>
                  <a:pt x="1706704" y="0"/>
                </a:lnTo>
                <a:lnTo>
                  <a:pt x="1706704" y="1265094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754515" y="6631382"/>
            <a:ext cx="548369" cy="2626918"/>
          </a:xfrm>
          <a:custGeom>
            <a:avLst/>
            <a:gdLst/>
            <a:ahLst/>
            <a:cxnLst/>
            <a:rect l="l" t="t" r="r" b="b"/>
            <a:pathLst>
              <a:path w="548369" h="2626918">
                <a:moveTo>
                  <a:pt x="548370" y="0"/>
                </a:moveTo>
                <a:lnTo>
                  <a:pt x="0" y="0"/>
                </a:lnTo>
                <a:lnTo>
                  <a:pt x="0" y="2626918"/>
                </a:lnTo>
                <a:lnTo>
                  <a:pt x="548370" y="2626918"/>
                </a:lnTo>
                <a:lnTo>
                  <a:pt x="54837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02885" y="-402551"/>
            <a:ext cx="1927610" cy="1431251"/>
          </a:xfrm>
          <a:custGeom>
            <a:avLst/>
            <a:gdLst/>
            <a:ahLst/>
            <a:cxnLst/>
            <a:rect l="l" t="t" r="r" b="b"/>
            <a:pathLst>
              <a:path w="1927610" h="1431251">
                <a:moveTo>
                  <a:pt x="0" y="0"/>
                </a:moveTo>
                <a:lnTo>
                  <a:pt x="1927610" y="0"/>
                </a:lnTo>
                <a:lnTo>
                  <a:pt x="1927610" y="1431251"/>
                </a:lnTo>
                <a:lnTo>
                  <a:pt x="0" y="14312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472142">
            <a:off x="17101907" y="6427690"/>
            <a:ext cx="1332761" cy="1176162"/>
          </a:xfrm>
          <a:custGeom>
            <a:avLst/>
            <a:gdLst/>
            <a:ahLst/>
            <a:cxnLst/>
            <a:rect l="l" t="t" r="r" b="b"/>
            <a:pathLst>
              <a:path w="1332761" h="1176162">
                <a:moveTo>
                  <a:pt x="0" y="0"/>
                </a:moveTo>
                <a:lnTo>
                  <a:pt x="1332761" y="0"/>
                </a:lnTo>
                <a:lnTo>
                  <a:pt x="1332761" y="1176162"/>
                </a:lnTo>
                <a:lnTo>
                  <a:pt x="0" y="117616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768287" y="3176689"/>
            <a:ext cx="739033" cy="664206"/>
          </a:xfrm>
          <a:custGeom>
            <a:avLst/>
            <a:gdLst/>
            <a:ahLst/>
            <a:cxnLst/>
            <a:rect l="l" t="t" r="r" b="b"/>
            <a:pathLst>
              <a:path w="739033" h="664206">
                <a:moveTo>
                  <a:pt x="0" y="0"/>
                </a:moveTo>
                <a:lnTo>
                  <a:pt x="739033" y="0"/>
                </a:lnTo>
                <a:lnTo>
                  <a:pt x="739033" y="664206"/>
                </a:lnTo>
                <a:lnTo>
                  <a:pt x="0" y="66420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1278" y="4640623"/>
            <a:ext cx="3098042" cy="4617677"/>
          </a:xfrm>
          <a:custGeom>
            <a:avLst/>
            <a:gdLst/>
            <a:ahLst/>
            <a:cxnLst/>
            <a:rect l="l" t="t" r="r" b="b"/>
            <a:pathLst>
              <a:path w="3098042" h="4617677">
                <a:moveTo>
                  <a:pt x="0" y="0"/>
                </a:moveTo>
                <a:lnTo>
                  <a:pt x="3098042" y="0"/>
                </a:lnTo>
                <a:lnTo>
                  <a:pt x="3098042" y="4617677"/>
                </a:lnTo>
                <a:lnTo>
                  <a:pt x="0" y="4617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711339" y="2864939"/>
            <a:ext cx="5934886" cy="4356054"/>
          </a:xfrm>
          <a:custGeom>
            <a:avLst/>
            <a:gdLst/>
            <a:ahLst/>
            <a:cxnLst/>
            <a:rect l="l" t="t" r="r" b="b"/>
            <a:pathLst>
              <a:path w="5934886" h="4356054">
                <a:moveTo>
                  <a:pt x="0" y="0"/>
                </a:moveTo>
                <a:lnTo>
                  <a:pt x="5934886" y="0"/>
                </a:lnTo>
                <a:lnTo>
                  <a:pt x="5934886" y="4356055"/>
                </a:lnTo>
                <a:lnTo>
                  <a:pt x="0" y="4356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998251" y="3041727"/>
            <a:ext cx="5226208" cy="3835903"/>
          </a:xfrm>
          <a:custGeom>
            <a:avLst/>
            <a:gdLst/>
            <a:ahLst/>
            <a:cxnLst/>
            <a:rect l="l" t="t" r="r" b="b"/>
            <a:pathLst>
              <a:path w="5226208" h="3835903">
                <a:moveTo>
                  <a:pt x="0" y="0"/>
                </a:moveTo>
                <a:lnTo>
                  <a:pt x="5226209" y="0"/>
                </a:lnTo>
                <a:lnTo>
                  <a:pt x="5226209" y="3835903"/>
                </a:lnTo>
                <a:lnTo>
                  <a:pt x="0" y="3835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011856">
            <a:off x="9501721" y="2807315"/>
            <a:ext cx="2419236" cy="1250947"/>
          </a:xfrm>
          <a:custGeom>
            <a:avLst/>
            <a:gdLst/>
            <a:ahLst/>
            <a:cxnLst/>
            <a:rect l="l" t="t" r="r" b="b"/>
            <a:pathLst>
              <a:path w="2419236" h="1250947">
                <a:moveTo>
                  <a:pt x="0" y="0"/>
                </a:moveTo>
                <a:lnTo>
                  <a:pt x="2419236" y="0"/>
                </a:lnTo>
                <a:lnTo>
                  <a:pt x="2419236" y="1250947"/>
                </a:lnTo>
                <a:lnTo>
                  <a:pt x="0" y="1250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4781258" y="4770320"/>
            <a:ext cx="3256577" cy="746360"/>
          </a:xfrm>
          <a:custGeom>
            <a:avLst/>
            <a:gdLst/>
            <a:ahLst/>
            <a:cxnLst/>
            <a:rect l="l" t="t" r="r" b="b"/>
            <a:pathLst>
              <a:path w="3256577" h="746360">
                <a:moveTo>
                  <a:pt x="0" y="0"/>
                </a:moveTo>
                <a:lnTo>
                  <a:pt x="3256577" y="0"/>
                </a:lnTo>
                <a:lnTo>
                  <a:pt x="3256577" y="746360"/>
                </a:lnTo>
                <a:lnTo>
                  <a:pt x="0" y="746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07934" y="1812340"/>
            <a:ext cx="6744729" cy="239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9200">
                <a:solidFill>
                  <a:srgbClr val="1C3249"/>
                </a:solidFill>
                <a:latin typeface="Le Petit Cochon"/>
              </a:rPr>
              <a:t>LESSON FOR</a:t>
            </a:r>
          </a:p>
          <a:p>
            <a:pPr algn="ctr">
              <a:lnSpc>
                <a:spcPts val="9200"/>
              </a:lnSpc>
            </a:pPr>
            <a:r>
              <a:rPr lang="en-US" sz="9200">
                <a:solidFill>
                  <a:srgbClr val="1C3249"/>
                </a:solidFill>
                <a:latin typeface="Le Petit Cochon"/>
              </a:rPr>
              <a:t>THE DAY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43125" y="3366113"/>
            <a:ext cx="4536462" cy="34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50" dirty="0">
                <a:solidFill>
                  <a:srgbClr val="1C3249"/>
                </a:solidFill>
                <a:latin typeface="Codec Pro"/>
              </a:rPr>
              <a:t>TODAY, WE ARE GOING TO LEARN ABOUT PRESENT CONTINUOUS STATEMENTS AND LEARN HOW TO ASK QUESTIONS BASED ON THESE STATEMENTS.</a:t>
            </a:r>
            <a:endParaRPr lang="en-US" sz="2799" dirty="0">
              <a:solidFill>
                <a:srgbClr val="1C3249"/>
              </a:solidFill>
              <a:latin typeface="Codec Pro"/>
            </a:endParaRPr>
          </a:p>
        </p:txBody>
      </p:sp>
      <p:sp>
        <p:nvSpPr>
          <p:cNvPr id="9" name="Freeform 9"/>
          <p:cNvSpPr/>
          <p:nvPr/>
        </p:nvSpPr>
        <p:spPr>
          <a:xfrm rot="-1556156">
            <a:off x="17206183" y="885375"/>
            <a:ext cx="677733" cy="785778"/>
          </a:xfrm>
          <a:custGeom>
            <a:avLst/>
            <a:gdLst/>
            <a:ahLst/>
            <a:cxnLst/>
            <a:rect l="l" t="t" r="r" b="b"/>
            <a:pathLst>
              <a:path w="677733" h="785778">
                <a:moveTo>
                  <a:pt x="0" y="0"/>
                </a:moveTo>
                <a:lnTo>
                  <a:pt x="677734" y="0"/>
                </a:lnTo>
                <a:lnTo>
                  <a:pt x="677734" y="785778"/>
                </a:lnTo>
                <a:lnTo>
                  <a:pt x="0" y="785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7112340" y="8476178"/>
            <a:ext cx="865419" cy="782122"/>
          </a:xfrm>
          <a:custGeom>
            <a:avLst/>
            <a:gdLst/>
            <a:ahLst/>
            <a:cxnLst/>
            <a:rect l="l" t="t" r="r" b="b"/>
            <a:pathLst>
              <a:path w="865419" h="782122">
                <a:moveTo>
                  <a:pt x="865420" y="0"/>
                </a:moveTo>
                <a:lnTo>
                  <a:pt x="0" y="0"/>
                </a:lnTo>
                <a:lnTo>
                  <a:pt x="0" y="782122"/>
                </a:lnTo>
                <a:lnTo>
                  <a:pt x="865420" y="782122"/>
                </a:lnTo>
                <a:lnTo>
                  <a:pt x="86542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033480">
            <a:off x="-880619" y="3386652"/>
            <a:ext cx="3488924" cy="920204"/>
          </a:xfrm>
          <a:custGeom>
            <a:avLst/>
            <a:gdLst/>
            <a:ahLst/>
            <a:cxnLst/>
            <a:rect l="l" t="t" r="r" b="b"/>
            <a:pathLst>
              <a:path w="3488924" h="920204">
                <a:moveTo>
                  <a:pt x="0" y="0"/>
                </a:moveTo>
                <a:lnTo>
                  <a:pt x="3488925" y="0"/>
                </a:lnTo>
                <a:lnTo>
                  <a:pt x="3488925" y="920204"/>
                </a:lnTo>
                <a:lnTo>
                  <a:pt x="0" y="920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44899" y="8617674"/>
            <a:ext cx="1299101" cy="1167567"/>
          </a:xfrm>
          <a:custGeom>
            <a:avLst/>
            <a:gdLst/>
            <a:ahLst/>
            <a:cxnLst/>
            <a:rect l="l" t="t" r="r" b="b"/>
            <a:pathLst>
              <a:path w="1299101" h="1167567">
                <a:moveTo>
                  <a:pt x="0" y="0"/>
                </a:moveTo>
                <a:lnTo>
                  <a:pt x="1299101" y="0"/>
                </a:lnTo>
                <a:lnTo>
                  <a:pt x="1299101" y="1167567"/>
                </a:lnTo>
                <a:lnTo>
                  <a:pt x="0" y="11675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868109">
            <a:off x="178656" y="8225507"/>
            <a:ext cx="3059459" cy="784334"/>
          </a:xfrm>
          <a:custGeom>
            <a:avLst/>
            <a:gdLst/>
            <a:ahLst/>
            <a:cxnLst/>
            <a:rect l="l" t="t" r="r" b="b"/>
            <a:pathLst>
              <a:path w="3059459" h="784334">
                <a:moveTo>
                  <a:pt x="0" y="0"/>
                </a:moveTo>
                <a:lnTo>
                  <a:pt x="3059459" y="0"/>
                </a:lnTo>
                <a:lnTo>
                  <a:pt x="3059459" y="784334"/>
                </a:lnTo>
                <a:lnTo>
                  <a:pt x="0" y="78433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5990" y="637639"/>
            <a:ext cx="865419" cy="782122"/>
          </a:xfrm>
          <a:custGeom>
            <a:avLst/>
            <a:gdLst/>
            <a:ahLst/>
            <a:cxnLst/>
            <a:rect l="l" t="t" r="r" b="b"/>
            <a:pathLst>
              <a:path w="865419" h="782122">
                <a:moveTo>
                  <a:pt x="0" y="0"/>
                </a:moveTo>
                <a:lnTo>
                  <a:pt x="865420" y="0"/>
                </a:lnTo>
                <a:lnTo>
                  <a:pt x="865420" y="782122"/>
                </a:lnTo>
                <a:lnTo>
                  <a:pt x="0" y="7821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174055" y="9298050"/>
            <a:ext cx="3613732" cy="2683196"/>
          </a:xfrm>
          <a:custGeom>
            <a:avLst/>
            <a:gdLst/>
            <a:ahLst/>
            <a:cxnLst/>
            <a:rect l="l" t="t" r="r" b="b"/>
            <a:pathLst>
              <a:path w="3613732" h="2683196">
                <a:moveTo>
                  <a:pt x="0" y="2683196"/>
                </a:moveTo>
                <a:lnTo>
                  <a:pt x="3613732" y="2683196"/>
                </a:lnTo>
                <a:lnTo>
                  <a:pt x="3613732" y="0"/>
                </a:lnTo>
                <a:lnTo>
                  <a:pt x="0" y="0"/>
                </a:lnTo>
                <a:lnTo>
                  <a:pt x="0" y="26831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14071" y="9298050"/>
            <a:ext cx="2131341" cy="546398"/>
          </a:xfrm>
          <a:custGeom>
            <a:avLst/>
            <a:gdLst/>
            <a:ahLst/>
            <a:cxnLst/>
            <a:rect l="l" t="t" r="r" b="b"/>
            <a:pathLst>
              <a:path w="2131341" h="546398">
                <a:moveTo>
                  <a:pt x="0" y="0"/>
                </a:moveTo>
                <a:lnTo>
                  <a:pt x="2131342" y="0"/>
                </a:lnTo>
                <a:lnTo>
                  <a:pt x="2131342" y="546399"/>
                </a:lnTo>
                <a:lnTo>
                  <a:pt x="0" y="546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773853" flipV="1">
            <a:off x="15382331" y="882105"/>
            <a:ext cx="3230108" cy="2353941"/>
          </a:xfrm>
          <a:custGeom>
            <a:avLst/>
            <a:gdLst/>
            <a:ahLst/>
            <a:cxnLst/>
            <a:rect l="l" t="t" r="r" b="b"/>
            <a:pathLst>
              <a:path w="3230108" h="2353941">
                <a:moveTo>
                  <a:pt x="0" y="2353941"/>
                </a:moveTo>
                <a:lnTo>
                  <a:pt x="3230108" y="2353941"/>
                </a:lnTo>
                <a:lnTo>
                  <a:pt x="3230108" y="0"/>
                </a:lnTo>
                <a:lnTo>
                  <a:pt x="0" y="0"/>
                </a:lnTo>
                <a:lnTo>
                  <a:pt x="0" y="235394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61280" y="6985197"/>
            <a:ext cx="1388183" cy="1609488"/>
          </a:xfrm>
          <a:custGeom>
            <a:avLst/>
            <a:gdLst/>
            <a:ahLst/>
            <a:cxnLst/>
            <a:rect l="l" t="t" r="r" b="b"/>
            <a:pathLst>
              <a:path w="1388183" h="1609488">
                <a:moveTo>
                  <a:pt x="1388183" y="0"/>
                </a:moveTo>
                <a:lnTo>
                  <a:pt x="0" y="0"/>
                </a:lnTo>
                <a:lnTo>
                  <a:pt x="0" y="1609488"/>
                </a:lnTo>
                <a:lnTo>
                  <a:pt x="1388183" y="1609488"/>
                </a:lnTo>
                <a:lnTo>
                  <a:pt x="138818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72142">
            <a:off x="347069" y="1237231"/>
            <a:ext cx="953470" cy="841437"/>
          </a:xfrm>
          <a:custGeom>
            <a:avLst/>
            <a:gdLst/>
            <a:ahLst/>
            <a:cxnLst/>
            <a:rect l="l" t="t" r="r" b="b"/>
            <a:pathLst>
              <a:path w="953470" h="841437">
                <a:moveTo>
                  <a:pt x="0" y="0"/>
                </a:moveTo>
                <a:lnTo>
                  <a:pt x="953470" y="0"/>
                </a:lnTo>
                <a:lnTo>
                  <a:pt x="953470" y="841438"/>
                </a:lnTo>
                <a:lnTo>
                  <a:pt x="0" y="841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72142">
            <a:off x="-659403" y="1038956"/>
            <a:ext cx="768670" cy="678352"/>
          </a:xfrm>
          <a:custGeom>
            <a:avLst/>
            <a:gdLst/>
            <a:ahLst/>
            <a:cxnLst/>
            <a:rect l="l" t="t" r="r" b="b"/>
            <a:pathLst>
              <a:path w="768670" h="678352">
                <a:moveTo>
                  <a:pt x="0" y="0"/>
                </a:moveTo>
                <a:lnTo>
                  <a:pt x="768671" y="0"/>
                </a:lnTo>
                <a:lnTo>
                  <a:pt x="768671" y="678351"/>
                </a:lnTo>
                <a:lnTo>
                  <a:pt x="0" y="6783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472142">
            <a:off x="452091" y="214130"/>
            <a:ext cx="768670" cy="678352"/>
          </a:xfrm>
          <a:custGeom>
            <a:avLst/>
            <a:gdLst/>
            <a:ahLst/>
            <a:cxnLst/>
            <a:rect l="l" t="t" r="r" b="b"/>
            <a:pathLst>
              <a:path w="768670" h="678352">
                <a:moveTo>
                  <a:pt x="0" y="0"/>
                </a:moveTo>
                <a:lnTo>
                  <a:pt x="768670" y="0"/>
                </a:lnTo>
                <a:lnTo>
                  <a:pt x="768670" y="678352"/>
                </a:lnTo>
                <a:lnTo>
                  <a:pt x="0" y="6783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82665" y="1657950"/>
            <a:ext cx="12331197" cy="8220798"/>
          </a:xfrm>
          <a:custGeom>
            <a:avLst/>
            <a:gdLst/>
            <a:ahLst/>
            <a:cxnLst/>
            <a:rect l="l" t="t" r="r" b="b"/>
            <a:pathLst>
              <a:path w="12331197" h="8220798">
                <a:moveTo>
                  <a:pt x="0" y="0"/>
                </a:moveTo>
                <a:lnTo>
                  <a:pt x="12331197" y="0"/>
                </a:lnTo>
                <a:lnTo>
                  <a:pt x="12331197" y="8220798"/>
                </a:lnTo>
                <a:lnTo>
                  <a:pt x="0" y="822079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349462" y="753720"/>
            <a:ext cx="93976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50" dirty="0">
                <a:solidFill>
                  <a:srgbClr val="000000"/>
                </a:solidFill>
                <a:latin typeface="Canva Sans"/>
              </a:rPr>
              <a:t>WHAT DO YOU SEE IN THIS PICTURE?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9583" y="3046284"/>
            <a:ext cx="7315200" cy="4050792"/>
          </a:xfrm>
          <a:custGeom>
            <a:avLst/>
            <a:gdLst/>
            <a:ahLst/>
            <a:cxnLst/>
            <a:rect l="l" t="t" r="r" b="b"/>
            <a:pathLst>
              <a:path w="7315200" h="4050792">
                <a:moveTo>
                  <a:pt x="0" y="0"/>
                </a:moveTo>
                <a:lnTo>
                  <a:pt x="7315200" y="0"/>
                </a:lnTo>
                <a:lnTo>
                  <a:pt x="7315200" y="4050792"/>
                </a:lnTo>
                <a:lnTo>
                  <a:pt x="0" y="40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84581" y="3193026"/>
            <a:ext cx="6785205" cy="3757307"/>
          </a:xfrm>
          <a:custGeom>
            <a:avLst/>
            <a:gdLst/>
            <a:ahLst/>
            <a:cxnLst/>
            <a:rect l="l" t="t" r="r" b="b"/>
            <a:pathLst>
              <a:path w="6785205" h="3757307">
                <a:moveTo>
                  <a:pt x="0" y="0"/>
                </a:moveTo>
                <a:lnTo>
                  <a:pt x="6785205" y="0"/>
                </a:lnTo>
                <a:lnTo>
                  <a:pt x="6785205" y="3757308"/>
                </a:lnTo>
                <a:lnTo>
                  <a:pt x="0" y="375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3046284"/>
            <a:ext cx="7315200" cy="4050792"/>
          </a:xfrm>
          <a:custGeom>
            <a:avLst/>
            <a:gdLst/>
            <a:ahLst/>
            <a:cxnLst/>
            <a:rect l="l" t="t" r="r" b="b"/>
            <a:pathLst>
              <a:path w="7315200" h="4050792">
                <a:moveTo>
                  <a:pt x="0" y="0"/>
                </a:moveTo>
                <a:lnTo>
                  <a:pt x="7315200" y="0"/>
                </a:lnTo>
                <a:lnTo>
                  <a:pt x="7315200" y="4050792"/>
                </a:lnTo>
                <a:lnTo>
                  <a:pt x="0" y="40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08998" y="3193026"/>
            <a:ext cx="6785205" cy="3757307"/>
          </a:xfrm>
          <a:custGeom>
            <a:avLst/>
            <a:gdLst/>
            <a:ahLst/>
            <a:cxnLst/>
            <a:rect l="l" t="t" r="r" b="b"/>
            <a:pathLst>
              <a:path w="6785205" h="3757307">
                <a:moveTo>
                  <a:pt x="0" y="0"/>
                </a:moveTo>
                <a:lnTo>
                  <a:pt x="6785204" y="0"/>
                </a:lnTo>
                <a:lnTo>
                  <a:pt x="6785204" y="3757308"/>
                </a:lnTo>
                <a:lnTo>
                  <a:pt x="0" y="375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05071" y="2781204"/>
            <a:ext cx="4144225" cy="949796"/>
          </a:xfrm>
          <a:custGeom>
            <a:avLst/>
            <a:gdLst/>
            <a:ahLst/>
            <a:cxnLst/>
            <a:rect l="l" t="t" r="r" b="b"/>
            <a:pathLst>
              <a:path w="4144225" h="949796">
                <a:moveTo>
                  <a:pt x="0" y="0"/>
                </a:moveTo>
                <a:lnTo>
                  <a:pt x="4144225" y="0"/>
                </a:lnTo>
                <a:lnTo>
                  <a:pt x="4144225" y="949796"/>
                </a:lnTo>
                <a:lnTo>
                  <a:pt x="0" y="949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729488" y="2781204"/>
            <a:ext cx="4144225" cy="949796"/>
          </a:xfrm>
          <a:custGeom>
            <a:avLst/>
            <a:gdLst/>
            <a:ahLst/>
            <a:cxnLst/>
            <a:rect l="l" t="t" r="r" b="b"/>
            <a:pathLst>
              <a:path w="4144225" h="949796">
                <a:moveTo>
                  <a:pt x="4144224" y="0"/>
                </a:moveTo>
                <a:lnTo>
                  <a:pt x="0" y="0"/>
                </a:lnTo>
                <a:lnTo>
                  <a:pt x="0" y="949796"/>
                </a:lnTo>
                <a:lnTo>
                  <a:pt x="4144224" y="949796"/>
                </a:lnTo>
                <a:lnTo>
                  <a:pt x="41442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24561" y="1637164"/>
            <a:ext cx="13597994" cy="106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83"/>
              </a:lnSpc>
            </a:pPr>
            <a:r>
              <a:rPr lang="en-US" sz="8083">
                <a:solidFill>
                  <a:srgbClr val="1C3249"/>
                </a:solidFill>
                <a:latin typeface="Le Petit Cochon"/>
              </a:rPr>
              <a:t>Examples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4752" y="3012262"/>
            <a:ext cx="513369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dirty="0">
                <a:solidFill>
                  <a:srgbClr val="1C3249"/>
                </a:solidFill>
                <a:latin typeface="Le Petit Cochon"/>
              </a:rPr>
              <a:t>Example 2</a:t>
            </a:r>
          </a:p>
        </p:txBody>
      </p:sp>
      <p:sp>
        <p:nvSpPr>
          <p:cNvPr id="10" name="Freeform 10"/>
          <p:cNvSpPr/>
          <p:nvPr/>
        </p:nvSpPr>
        <p:spPr>
          <a:xfrm rot="-5400000">
            <a:off x="8670850" y="-1345961"/>
            <a:ext cx="946299" cy="4533169"/>
          </a:xfrm>
          <a:custGeom>
            <a:avLst/>
            <a:gdLst/>
            <a:ahLst/>
            <a:cxnLst/>
            <a:rect l="l" t="t" r="r" b="b"/>
            <a:pathLst>
              <a:path w="946299" h="4533169">
                <a:moveTo>
                  <a:pt x="0" y="0"/>
                </a:moveTo>
                <a:lnTo>
                  <a:pt x="946300" y="0"/>
                </a:lnTo>
                <a:lnTo>
                  <a:pt x="946300" y="4533169"/>
                </a:lnTo>
                <a:lnTo>
                  <a:pt x="0" y="45331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1485" y="8631978"/>
            <a:ext cx="1968850" cy="912831"/>
          </a:xfrm>
          <a:custGeom>
            <a:avLst/>
            <a:gdLst/>
            <a:ahLst/>
            <a:cxnLst/>
            <a:rect l="l" t="t" r="r" b="b"/>
            <a:pathLst>
              <a:path w="1968850" h="912831">
                <a:moveTo>
                  <a:pt x="0" y="0"/>
                </a:moveTo>
                <a:lnTo>
                  <a:pt x="1968850" y="0"/>
                </a:lnTo>
                <a:lnTo>
                  <a:pt x="1968850" y="912830"/>
                </a:lnTo>
                <a:lnTo>
                  <a:pt x="0" y="912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365585">
            <a:off x="455676" y="415096"/>
            <a:ext cx="1961091" cy="1957355"/>
          </a:xfrm>
          <a:custGeom>
            <a:avLst/>
            <a:gdLst/>
            <a:ahLst/>
            <a:cxnLst/>
            <a:rect l="l" t="t" r="r" b="b"/>
            <a:pathLst>
              <a:path w="1961091" h="1957355">
                <a:moveTo>
                  <a:pt x="0" y="0"/>
                </a:moveTo>
                <a:lnTo>
                  <a:pt x="1961091" y="0"/>
                </a:lnTo>
                <a:lnTo>
                  <a:pt x="1961091" y="1957354"/>
                </a:lnTo>
                <a:lnTo>
                  <a:pt x="0" y="19573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50234" t="-4450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70266" y="8536349"/>
            <a:ext cx="1378068" cy="1288494"/>
          </a:xfrm>
          <a:custGeom>
            <a:avLst/>
            <a:gdLst/>
            <a:ahLst/>
            <a:cxnLst/>
            <a:rect l="l" t="t" r="r" b="b"/>
            <a:pathLst>
              <a:path w="1378068" h="1288494">
                <a:moveTo>
                  <a:pt x="0" y="0"/>
                </a:moveTo>
                <a:lnTo>
                  <a:pt x="1378068" y="0"/>
                </a:lnTo>
                <a:lnTo>
                  <a:pt x="1378068" y="1288494"/>
                </a:lnTo>
                <a:lnTo>
                  <a:pt x="0" y="12884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32292" y="3731000"/>
            <a:ext cx="5092835" cy="3055701"/>
          </a:xfrm>
          <a:custGeom>
            <a:avLst/>
            <a:gdLst/>
            <a:ahLst/>
            <a:cxnLst/>
            <a:rect l="l" t="t" r="r" b="b"/>
            <a:pathLst>
              <a:path w="5092835" h="3055701">
                <a:moveTo>
                  <a:pt x="0" y="0"/>
                </a:moveTo>
                <a:lnTo>
                  <a:pt x="5092834" y="0"/>
                </a:lnTo>
                <a:lnTo>
                  <a:pt x="5092834" y="3055700"/>
                </a:lnTo>
                <a:lnTo>
                  <a:pt x="0" y="30557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636722" y="3857366"/>
            <a:ext cx="2329757" cy="2958421"/>
          </a:xfrm>
          <a:custGeom>
            <a:avLst/>
            <a:gdLst/>
            <a:ahLst/>
            <a:cxnLst/>
            <a:rect l="l" t="t" r="r" b="b"/>
            <a:pathLst>
              <a:path w="2329757" h="2958421">
                <a:moveTo>
                  <a:pt x="0" y="0"/>
                </a:moveTo>
                <a:lnTo>
                  <a:pt x="2329756" y="0"/>
                </a:lnTo>
                <a:lnTo>
                  <a:pt x="2329756" y="2958421"/>
                </a:lnTo>
                <a:lnTo>
                  <a:pt x="0" y="29584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610335" y="3012262"/>
            <a:ext cx="513369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C3249"/>
                </a:solidFill>
                <a:latin typeface="Le Petit Cochon"/>
              </a:rPr>
              <a:t>Example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90650" y="7259001"/>
            <a:ext cx="4773067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C3249"/>
                </a:solidFill>
                <a:latin typeface="Canva Sans"/>
              </a:rPr>
              <a:t>They are running.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11823" y="7306626"/>
            <a:ext cx="3848398" cy="752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C3249"/>
                </a:solidFill>
                <a:latin typeface="Canva Sans"/>
              </a:rPr>
              <a:t>She is cycling.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57183" y="1606800"/>
            <a:ext cx="13323476" cy="7377875"/>
          </a:xfrm>
          <a:custGeom>
            <a:avLst/>
            <a:gdLst/>
            <a:ahLst/>
            <a:cxnLst/>
            <a:rect l="l" t="t" r="r" b="b"/>
            <a:pathLst>
              <a:path w="13323476" h="7377875">
                <a:moveTo>
                  <a:pt x="0" y="0"/>
                </a:moveTo>
                <a:lnTo>
                  <a:pt x="13323475" y="0"/>
                </a:lnTo>
                <a:lnTo>
                  <a:pt x="13323475" y="7377875"/>
                </a:lnTo>
                <a:lnTo>
                  <a:pt x="0" y="7377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74755" y="1838031"/>
            <a:ext cx="12356062" cy="6842169"/>
          </a:xfrm>
          <a:custGeom>
            <a:avLst/>
            <a:gdLst/>
            <a:ahLst/>
            <a:cxnLst/>
            <a:rect l="l" t="t" r="r" b="b"/>
            <a:pathLst>
              <a:path w="12356062" h="6842169">
                <a:moveTo>
                  <a:pt x="0" y="0"/>
                </a:moveTo>
                <a:lnTo>
                  <a:pt x="12356062" y="0"/>
                </a:lnTo>
                <a:lnTo>
                  <a:pt x="12356062" y="6842169"/>
                </a:lnTo>
                <a:lnTo>
                  <a:pt x="0" y="6842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74755" y="2294109"/>
            <a:ext cx="11877945" cy="66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4990" spc="289">
                <a:solidFill>
                  <a:srgbClr val="1C3249"/>
                </a:solidFill>
                <a:latin typeface="Li Ador Swadesh Unicode"/>
              </a:rPr>
              <a:t>QUESTION &amp; ANSWER</a:t>
            </a:r>
          </a:p>
        </p:txBody>
      </p:sp>
      <p:sp>
        <p:nvSpPr>
          <p:cNvPr id="5" name="Freeform 5"/>
          <p:cNvSpPr/>
          <p:nvPr/>
        </p:nvSpPr>
        <p:spPr>
          <a:xfrm rot="8427840" flipH="1" flipV="1">
            <a:off x="2051959" y="1638074"/>
            <a:ext cx="3009093" cy="1121571"/>
          </a:xfrm>
          <a:custGeom>
            <a:avLst/>
            <a:gdLst/>
            <a:ahLst/>
            <a:cxnLst/>
            <a:rect l="l" t="t" r="r" b="b"/>
            <a:pathLst>
              <a:path w="3009093" h="1121571">
                <a:moveTo>
                  <a:pt x="3009092" y="1121571"/>
                </a:moveTo>
                <a:lnTo>
                  <a:pt x="0" y="1121571"/>
                </a:lnTo>
                <a:lnTo>
                  <a:pt x="0" y="0"/>
                </a:lnTo>
                <a:lnTo>
                  <a:pt x="3009092" y="0"/>
                </a:lnTo>
                <a:lnTo>
                  <a:pt x="3009092" y="112157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34450" y="4266494"/>
            <a:ext cx="1860582" cy="4991806"/>
          </a:xfrm>
          <a:custGeom>
            <a:avLst/>
            <a:gdLst/>
            <a:ahLst/>
            <a:cxnLst/>
            <a:rect l="l" t="t" r="r" b="b"/>
            <a:pathLst>
              <a:path w="1860582" h="4991806">
                <a:moveTo>
                  <a:pt x="0" y="0"/>
                </a:moveTo>
                <a:lnTo>
                  <a:pt x="1860582" y="0"/>
                </a:lnTo>
                <a:lnTo>
                  <a:pt x="1860582" y="4991806"/>
                </a:lnTo>
                <a:lnTo>
                  <a:pt x="0" y="4991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6316" y="5218723"/>
            <a:ext cx="2710189" cy="4039577"/>
          </a:xfrm>
          <a:custGeom>
            <a:avLst/>
            <a:gdLst/>
            <a:ahLst/>
            <a:cxnLst/>
            <a:rect l="l" t="t" r="r" b="b"/>
            <a:pathLst>
              <a:path w="2710189" h="4039577">
                <a:moveTo>
                  <a:pt x="0" y="0"/>
                </a:moveTo>
                <a:lnTo>
                  <a:pt x="2710189" y="0"/>
                </a:lnTo>
                <a:lnTo>
                  <a:pt x="2710189" y="4039577"/>
                </a:lnTo>
                <a:lnTo>
                  <a:pt x="0" y="4039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339295">
            <a:off x="14494997" y="359819"/>
            <a:ext cx="1726754" cy="1723465"/>
          </a:xfrm>
          <a:custGeom>
            <a:avLst/>
            <a:gdLst/>
            <a:ahLst/>
            <a:cxnLst/>
            <a:rect l="l" t="t" r="r" b="b"/>
            <a:pathLst>
              <a:path w="1726754" h="1723465">
                <a:moveTo>
                  <a:pt x="0" y="0"/>
                </a:moveTo>
                <a:lnTo>
                  <a:pt x="1726754" y="0"/>
                </a:lnTo>
                <a:lnTo>
                  <a:pt x="1726754" y="1723465"/>
                </a:lnTo>
                <a:lnTo>
                  <a:pt x="0" y="17234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50234" t="-4450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92847" y="-669520"/>
            <a:ext cx="2866806" cy="2128603"/>
          </a:xfrm>
          <a:custGeom>
            <a:avLst/>
            <a:gdLst/>
            <a:ahLst/>
            <a:cxnLst/>
            <a:rect l="l" t="t" r="r" b="b"/>
            <a:pathLst>
              <a:path w="2866806" h="2128603">
                <a:moveTo>
                  <a:pt x="0" y="0"/>
                </a:moveTo>
                <a:lnTo>
                  <a:pt x="2866805" y="0"/>
                </a:lnTo>
                <a:lnTo>
                  <a:pt x="2866805" y="2128604"/>
                </a:lnTo>
                <a:lnTo>
                  <a:pt x="0" y="21286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27302" y="7838153"/>
            <a:ext cx="1146522" cy="1146522"/>
          </a:xfrm>
          <a:custGeom>
            <a:avLst/>
            <a:gdLst/>
            <a:ahLst/>
            <a:cxnLst/>
            <a:rect l="l" t="t" r="r" b="b"/>
            <a:pathLst>
              <a:path w="1146522" h="1146522">
                <a:moveTo>
                  <a:pt x="0" y="0"/>
                </a:moveTo>
                <a:lnTo>
                  <a:pt x="1146522" y="0"/>
                </a:lnTo>
                <a:lnTo>
                  <a:pt x="1146522" y="1146522"/>
                </a:lnTo>
                <a:lnTo>
                  <a:pt x="0" y="114652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587885">
            <a:off x="13311207" y="8740034"/>
            <a:ext cx="1968850" cy="912831"/>
          </a:xfrm>
          <a:custGeom>
            <a:avLst/>
            <a:gdLst/>
            <a:ahLst/>
            <a:cxnLst/>
            <a:rect l="l" t="t" r="r" b="b"/>
            <a:pathLst>
              <a:path w="1968850" h="912831">
                <a:moveTo>
                  <a:pt x="0" y="0"/>
                </a:moveTo>
                <a:lnTo>
                  <a:pt x="1968850" y="0"/>
                </a:lnTo>
                <a:lnTo>
                  <a:pt x="1968850" y="912830"/>
                </a:lnTo>
                <a:lnTo>
                  <a:pt x="0" y="91283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0676741">
            <a:off x="507709" y="1380721"/>
            <a:ext cx="1496634" cy="1554344"/>
          </a:xfrm>
          <a:custGeom>
            <a:avLst/>
            <a:gdLst/>
            <a:ahLst/>
            <a:cxnLst/>
            <a:rect l="l" t="t" r="r" b="b"/>
            <a:pathLst>
              <a:path w="1496634" h="1554344">
                <a:moveTo>
                  <a:pt x="0" y="0"/>
                </a:moveTo>
                <a:lnTo>
                  <a:pt x="1496635" y="0"/>
                </a:lnTo>
                <a:lnTo>
                  <a:pt x="1496635" y="1554344"/>
                </a:lnTo>
                <a:lnTo>
                  <a:pt x="0" y="155434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-386243" y="-363322"/>
            <a:ext cx="3229617" cy="405170"/>
          </a:xfrm>
          <a:custGeom>
            <a:avLst/>
            <a:gdLst/>
            <a:ahLst/>
            <a:cxnLst/>
            <a:rect l="l" t="t" r="r" b="b"/>
            <a:pathLst>
              <a:path w="3229617" h="405170">
                <a:moveTo>
                  <a:pt x="0" y="0"/>
                </a:moveTo>
                <a:lnTo>
                  <a:pt x="3229617" y="0"/>
                </a:lnTo>
                <a:lnTo>
                  <a:pt x="3229617" y="405170"/>
                </a:lnTo>
                <a:lnTo>
                  <a:pt x="0" y="40517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2061809">
            <a:off x="16931327" y="2289417"/>
            <a:ext cx="727411" cy="1343946"/>
          </a:xfrm>
          <a:custGeom>
            <a:avLst/>
            <a:gdLst/>
            <a:ahLst/>
            <a:cxnLst/>
            <a:rect l="l" t="t" r="r" b="b"/>
            <a:pathLst>
              <a:path w="727411" h="1343946">
                <a:moveTo>
                  <a:pt x="0" y="0"/>
                </a:moveTo>
                <a:lnTo>
                  <a:pt x="727410" y="0"/>
                </a:lnTo>
                <a:lnTo>
                  <a:pt x="727410" y="1343946"/>
                </a:lnTo>
                <a:lnTo>
                  <a:pt x="0" y="13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770135" y="2961390"/>
            <a:ext cx="10951184" cy="2764903"/>
          </a:xfrm>
          <a:custGeom>
            <a:avLst/>
            <a:gdLst/>
            <a:ahLst/>
            <a:cxnLst/>
            <a:rect l="l" t="t" r="r" b="b"/>
            <a:pathLst>
              <a:path w="10951184" h="2764903">
                <a:moveTo>
                  <a:pt x="0" y="0"/>
                </a:moveTo>
                <a:lnTo>
                  <a:pt x="10951184" y="0"/>
                </a:lnTo>
                <a:lnTo>
                  <a:pt x="10951184" y="2764903"/>
                </a:lnTo>
                <a:lnTo>
                  <a:pt x="0" y="276490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611948" y="5735818"/>
            <a:ext cx="11613946" cy="2299664"/>
          </a:xfrm>
          <a:custGeom>
            <a:avLst/>
            <a:gdLst/>
            <a:ahLst/>
            <a:cxnLst/>
            <a:rect l="l" t="t" r="r" b="b"/>
            <a:pathLst>
              <a:path w="11613946" h="2299664">
                <a:moveTo>
                  <a:pt x="0" y="0"/>
                </a:moveTo>
                <a:lnTo>
                  <a:pt x="11613945" y="0"/>
                </a:lnTo>
                <a:lnTo>
                  <a:pt x="11613945" y="2299664"/>
                </a:lnTo>
                <a:lnTo>
                  <a:pt x="0" y="229966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8673" y="893287"/>
            <a:ext cx="15350655" cy="8500425"/>
          </a:xfrm>
          <a:custGeom>
            <a:avLst/>
            <a:gdLst/>
            <a:ahLst/>
            <a:cxnLst/>
            <a:rect l="l" t="t" r="r" b="b"/>
            <a:pathLst>
              <a:path w="15350655" h="8500425">
                <a:moveTo>
                  <a:pt x="0" y="0"/>
                </a:moveTo>
                <a:lnTo>
                  <a:pt x="15350654" y="0"/>
                </a:lnTo>
                <a:lnTo>
                  <a:pt x="15350654" y="8500426"/>
                </a:lnTo>
                <a:lnTo>
                  <a:pt x="0" y="850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66884" y="1171168"/>
            <a:ext cx="14347024" cy="7944664"/>
          </a:xfrm>
          <a:custGeom>
            <a:avLst/>
            <a:gdLst/>
            <a:ahLst/>
            <a:cxnLst/>
            <a:rect l="l" t="t" r="r" b="b"/>
            <a:pathLst>
              <a:path w="14347024" h="7944664">
                <a:moveTo>
                  <a:pt x="0" y="0"/>
                </a:moveTo>
                <a:lnTo>
                  <a:pt x="14347023" y="0"/>
                </a:lnTo>
                <a:lnTo>
                  <a:pt x="14347023" y="7944664"/>
                </a:lnTo>
                <a:lnTo>
                  <a:pt x="0" y="7944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78941" y="2179245"/>
            <a:ext cx="13025765" cy="2202538"/>
          </a:xfrm>
          <a:custGeom>
            <a:avLst/>
            <a:gdLst/>
            <a:ahLst/>
            <a:cxnLst/>
            <a:rect l="l" t="t" r="r" b="b"/>
            <a:pathLst>
              <a:path w="13025765" h="2202538">
                <a:moveTo>
                  <a:pt x="0" y="0"/>
                </a:moveTo>
                <a:lnTo>
                  <a:pt x="13025765" y="0"/>
                </a:lnTo>
                <a:lnTo>
                  <a:pt x="13025765" y="2202538"/>
                </a:lnTo>
                <a:lnTo>
                  <a:pt x="0" y="2202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23550" y="1362963"/>
            <a:ext cx="13721195" cy="131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4"/>
              </a:lnSpc>
            </a:pPr>
            <a:r>
              <a:rPr lang="en-US" sz="9804" spc="568" dirty="0">
                <a:solidFill>
                  <a:schemeClr val="accent5">
                    <a:lumMod val="75000"/>
                  </a:schemeClr>
                </a:solidFill>
                <a:latin typeface="Le Petit Cochon"/>
              </a:rPr>
              <a:t>EXERCISE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2223550" y="1751866"/>
            <a:ext cx="1388183" cy="1609488"/>
          </a:xfrm>
          <a:custGeom>
            <a:avLst/>
            <a:gdLst/>
            <a:ahLst/>
            <a:cxnLst/>
            <a:rect l="l" t="t" r="r" b="b"/>
            <a:pathLst>
              <a:path w="1388183" h="1609488">
                <a:moveTo>
                  <a:pt x="1388183" y="0"/>
                </a:moveTo>
                <a:lnTo>
                  <a:pt x="0" y="0"/>
                </a:lnTo>
                <a:lnTo>
                  <a:pt x="0" y="1609487"/>
                </a:lnTo>
                <a:lnTo>
                  <a:pt x="1388183" y="1609487"/>
                </a:lnTo>
                <a:lnTo>
                  <a:pt x="138818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876026"/>
            <a:ext cx="1382274" cy="1382274"/>
          </a:xfrm>
          <a:custGeom>
            <a:avLst/>
            <a:gdLst/>
            <a:ahLst/>
            <a:cxnLst/>
            <a:rect l="l" t="t" r="r" b="b"/>
            <a:pathLst>
              <a:path w="1382274" h="1382274">
                <a:moveTo>
                  <a:pt x="0" y="0"/>
                </a:moveTo>
                <a:lnTo>
                  <a:pt x="1382274" y="0"/>
                </a:lnTo>
                <a:lnTo>
                  <a:pt x="1382274" y="1382274"/>
                </a:lnTo>
                <a:lnTo>
                  <a:pt x="0" y="1382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472142">
            <a:off x="551965" y="750449"/>
            <a:ext cx="953470" cy="841437"/>
          </a:xfrm>
          <a:custGeom>
            <a:avLst/>
            <a:gdLst/>
            <a:ahLst/>
            <a:cxnLst/>
            <a:rect l="l" t="t" r="r" b="b"/>
            <a:pathLst>
              <a:path w="953470" h="841437">
                <a:moveTo>
                  <a:pt x="0" y="0"/>
                </a:moveTo>
                <a:lnTo>
                  <a:pt x="953470" y="0"/>
                </a:lnTo>
                <a:lnTo>
                  <a:pt x="953470" y="841437"/>
                </a:lnTo>
                <a:lnTo>
                  <a:pt x="0" y="8414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88079" y="295445"/>
            <a:ext cx="1937093" cy="2152325"/>
          </a:xfrm>
          <a:custGeom>
            <a:avLst/>
            <a:gdLst/>
            <a:ahLst/>
            <a:cxnLst/>
            <a:rect l="l" t="t" r="r" b="b"/>
            <a:pathLst>
              <a:path w="1937093" h="2152325">
                <a:moveTo>
                  <a:pt x="0" y="0"/>
                </a:moveTo>
                <a:lnTo>
                  <a:pt x="1937092" y="0"/>
                </a:lnTo>
                <a:lnTo>
                  <a:pt x="1937092" y="2152325"/>
                </a:lnTo>
                <a:lnTo>
                  <a:pt x="0" y="2152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972673" y="7737441"/>
            <a:ext cx="1693310" cy="1659443"/>
          </a:xfrm>
          <a:custGeom>
            <a:avLst/>
            <a:gdLst/>
            <a:ahLst/>
            <a:cxnLst/>
            <a:rect l="l" t="t" r="r" b="b"/>
            <a:pathLst>
              <a:path w="1693310" h="1659443">
                <a:moveTo>
                  <a:pt x="0" y="0"/>
                </a:moveTo>
                <a:lnTo>
                  <a:pt x="1693309" y="0"/>
                </a:lnTo>
                <a:lnTo>
                  <a:pt x="1693309" y="1659444"/>
                </a:lnTo>
                <a:lnTo>
                  <a:pt x="0" y="16594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611733" y="2488669"/>
            <a:ext cx="11673754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50" spc="121" dirty="0">
                <a:solidFill>
                  <a:srgbClr val="1C3249"/>
                </a:solidFill>
                <a:latin typeface="Le Petit Cochon"/>
              </a:rPr>
              <a:t>BASED ON THE PICTURES BELOW, ASK QUESTIONS AND GIVE ANSWERS TO YOUR FRIENDS BY DISCUSSING THE ACTIVITIES THAT ARE TAKING PLACE IN THE PICTURES.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195619-A987-4A6B-A946-DF5B74E3F7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91612" y="4504437"/>
            <a:ext cx="4419600" cy="441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89D8C3-A6A6-4EEC-9DFB-3ADBE41BC0F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7368" y="4789282"/>
            <a:ext cx="5343525" cy="3777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2241" y="1899255"/>
            <a:ext cx="11183518" cy="4941081"/>
          </a:xfrm>
          <a:custGeom>
            <a:avLst/>
            <a:gdLst/>
            <a:ahLst/>
            <a:cxnLst/>
            <a:rect l="l" t="t" r="r" b="b"/>
            <a:pathLst>
              <a:path w="11183518" h="4941081">
                <a:moveTo>
                  <a:pt x="0" y="0"/>
                </a:moveTo>
                <a:lnTo>
                  <a:pt x="11183518" y="0"/>
                </a:lnTo>
                <a:lnTo>
                  <a:pt x="11183518" y="4941082"/>
                </a:lnTo>
                <a:lnTo>
                  <a:pt x="0" y="4941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23537" y="2063301"/>
            <a:ext cx="10440926" cy="4612991"/>
          </a:xfrm>
          <a:custGeom>
            <a:avLst/>
            <a:gdLst/>
            <a:ahLst/>
            <a:cxnLst/>
            <a:rect l="l" t="t" r="r" b="b"/>
            <a:pathLst>
              <a:path w="10440926" h="4612991">
                <a:moveTo>
                  <a:pt x="0" y="0"/>
                </a:moveTo>
                <a:lnTo>
                  <a:pt x="10440926" y="0"/>
                </a:lnTo>
                <a:lnTo>
                  <a:pt x="10440926" y="4612991"/>
                </a:lnTo>
                <a:lnTo>
                  <a:pt x="0" y="4612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74908" y="2662581"/>
            <a:ext cx="10338184" cy="368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04"/>
              </a:lnSpc>
            </a:pPr>
            <a:r>
              <a:rPr lang="en-US" sz="14204" spc="823">
                <a:solidFill>
                  <a:srgbClr val="1C3249"/>
                </a:solidFill>
                <a:latin typeface="Le Petit Cochon"/>
              </a:rPr>
              <a:t>THANK </a:t>
            </a:r>
          </a:p>
          <a:p>
            <a:pPr algn="ctr">
              <a:lnSpc>
                <a:spcPts val="14204"/>
              </a:lnSpc>
            </a:pPr>
            <a:r>
              <a:rPr lang="en-US" sz="14204" spc="823">
                <a:solidFill>
                  <a:srgbClr val="1C3249"/>
                </a:solidFill>
                <a:latin typeface="Le Petit Cochon"/>
              </a:rPr>
              <a:t>YOU</a:t>
            </a:r>
          </a:p>
        </p:txBody>
      </p:sp>
      <p:sp>
        <p:nvSpPr>
          <p:cNvPr id="5" name="Freeform 5"/>
          <p:cNvSpPr/>
          <p:nvPr/>
        </p:nvSpPr>
        <p:spPr>
          <a:xfrm>
            <a:off x="5771670" y="7374255"/>
            <a:ext cx="6744660" cy="1140461"/>
          </a:xfrm>
          <a:custGeom>
            <a:avLst/>
            <a:gdLst/>
            <a:ahLst/>
            <a:cxnLst/>
            <a:rect l="l" t="t" r="r" b="b"/>
            <a:pathLst>
              <a:path w="6744660" h="1140461">
                <a:moveTo>
                  <a:pt x="0" y="0"/>
                </a:moveTo>
                <a:lnTo>
                  <a:pt x="6744660" y="0"/>
                </a:lnTo>
                <a:lnTo>
                  <a:pt x="6744660" y="1140460"/>
                </a:lnTo>
                <a:lnTo>
                  <a:pt x="0" y="1140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2265" y="7545070"/>
            <a:ext cx="8243471" cy="61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50" dirty="0">
                <a:solidFill>
                  <a:srgbClr val="1C3249"/>
                </a:solidFill>
                <a:latin typeface="Bryndan Write"/>
              </a:rPr>
              <a:t>SEE YOU NEXT TIME!</a:t>
            </a:r>
            <a:endParaRPr lang="en-US" sz="3799" dirty="0">
              <a:solidFill>
                <a:srgbClr val="1C3249"/>
              </a:solidFill>
              <a:latin typeface="Bryndan Write"/>
            </a:endParaRPr>
          </a:p>
        </p:txBody>
      </p:sp>
      <p:sp>
        <p:nvSpPr>
          <p:cNvPr id="7" name="Freeform 7"/>
          <p:cNvSpPr/>
          <p:nvPr/>
        </p:nvSpPr>
        <p:spPr>
          <a:xfrm rot="-2011856">
            <a:off x="2639942" y="2043457"/>
            <a:ext cx="2419236" cy="1250947"/>
          </a:xfrm>
          <a:custGeom>
            <a:avLst/>
            <a:gdLst/>
            <a:ahLst/>
            <a:cxnLst/>
            <a:rect l="l" t="t" r="r" b="b"/>
            <a:pathLst>
              <a:path w="2419236" h="1250947">
                <a:moveTo>
                  <a:pt x="0" y="0"/>
                </a:moveTo>
                <a:lnTo>
                  <a:pt x="2419236" y="0"/>
                </a:lnTo>
                <a:lnTo>
                  <a:pt x="2419236" y="1250947"/>
                </a:lnTo>
                <a:lnTo>
                  <a:pt x="0" y="1250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868109">
            <a:off x="1361795" y="7305895"/>
            <a:ext cx="3059459" cy="784334"/>
          </a:xfrm>
          <a:custGeom>
            <a:avLst/>
            <a:gdLst/>
            <a:ahLst/>
            <a:cxnLst/>
            <a:rect l="l" t="t" r="r" b="b"/>
            <a:pathLst>
              <a:path w="3059459" h="784334">
                <a:moveTo>
                  <a:pt x="0" y="0"/>
                </a:moveTo>
                <a:lnTo>
                  <a:pt x="3059459" y="0"/>
                </a:lnTo>
                <a:lnTo>
                  <a:pt x="3059459" y="784334"/>
                </a:lnTo>
                <a:lnTo>
                  <a:pt x="0" y="784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119199">
            <a:off x="15648018" y="1391328"/>
            <a:ext cx="727411" cy="1343946"/>
          </a:xfrm>
          <a:custGeom>
            <a:avLst/>
            <a:gdLst/>
            <a:ahLst/>
            <a:cxnLst/>
            <a:rect l="l" t="t" r="r" b="b"/>
            <a:pathLst>
              <a:path w="727411" h="1343946">
                <a:moveTo>
                  <a:pt x="0" y="0"/>
                </a:moveTo>
                <a:lnTo>
                  <a:pt x="727411" y="0"/>
                </a:lnTo>
                <a:lnTo>
                  <a:pt x="727411" y="1343946"/>
                </a:lnTo>
                <a:lnTo>
                  <a:pt x="0" y="13439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7621824" flipV="1">
            <a:off x="14187491" y="7426405"/>
            <a:ext cx="3928566" cy="1036159"/>
          </a:xfrm>
          <a:custGeom>
            <a:avLst/>
            <a:gdLst/>
            <a:ahLst/>
            <a:cxnLst/>
            <a:rect l="l" t="t" r="r" b="b"/>
            <a:pathLst>
              <a:path w="3928566" h="1036159">
                <a:moveTo>
                  <a:pt x="0" y="1036159"/>
                </a:moveTo>
                <a:lnTo>
                  <a:pt x="3928566" y="1036159"/>
                </a:lnTo>
                <a:lnTo>
                  <a:pt x="3928566" y="0"/>
                </a:lnTo>
                <a:lnTo>
                  <a:pt x="0" y="0"/>
                </a:lnTo>
                <a:lnTo>
                  <a:pt x="0" y="1036159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285380" y="1606885"/>
            <a:ext cx="1968850" cy="912831"/>
          </a:xfrm>
          <a:custGeom>
            <a:avLst/>
            <a:gdLst/>
            <a:ahLst/>
            <a:cxnLst/>
            <a:rect l="l" t="t" r="r" b="b"/>
            <a:pathLst>
              <a:path w="1968850" h="912831">
                <a:moveTo>
                  <a:pt x="0" y="0"/>
                </a:moveTo>
                <a:lnTo>
                  <a:pt x="1968850" y="0"/>
                </a:lnTo>
                <a:lnTo>
                  <a:pt x="1968850" y="912831"/>
                </a:lnTo>
                <a:lnTo>
                  <a:pt x="0" y="9128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142</Words>
  <Application>Microsoft Office PowerPoint</Application>
  <PresentationFormat>Custom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Le Petit Cochon</vt:lpstr>
      <vt:lpstr>Bryndan Write</vt:lpstr>
      <vt:lpstr>Canva Sans</vt:lpstr>
      <vt:lpstr>Codec Pro</vt:lpstr>
      <vt:lpstr>Calibri</vt:lpstr>
      <vt:lpstr>Arial</vt:lpstr>
      <vt:lpstr>Clear Sans Regular</vt:lpstr>
      <vt:lpstr>Li Ador Swadesh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Lesson Year 3 Module 3 Right Now</dc:title>
  <cp:lastModifiedBy>Madihah Rehana binti Ku Othman</cp:lastModifiedBy>
  <cp:revision>15</cp:revision>
  <dcterms:created xsi:type="dcterms:W3CDTF">2006-08-16T00:00:00Z</dcterms:created>
  <dcterms:modified xsi:type="dcterms:W3CDTF">2023-07-12T00:26:08Z</dcterms:modified>
  <dc:identifier>DAFlcP5s_NY</dc:identifier>
</cp:coreProperties>
</file>